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78" r:id="rId3"/>
    <p:sldId id="279" r:id="rId4"/>
    <p:sldId id="280" r:id="rId5"/>
    <p:sldId id="281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77" r:id="rId18"/>
    <p:sldId id="274" r:id="rId19"/>
    <p:sldId id="275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3" autoAdjust="0"/>
    <p:restoredTop sz="94658"/>
  </p:normalViewPr>
  <p:slideViewPr>
    <p:cSldViewPr>
      <p:cViewPr>
        <p:scale>
          <a:sx n="50" d="100"/>
          <a:sy n="50" d="100"/>
        </p:scale>
        <p:origin x="1840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package" Target="../embeddings/Microsoft_Excel____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___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___4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___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D4F69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noFill/>
              </a:ln>
              <a:effectLst/>
            </c:spPr>
          </c:dPt>
          <c:dLbls>
            <c:dLbl>
              <c:idx val="0"/>
              <c:layout>
                <c:manualLayout>
                  <c:x val="-0.189914167220578"/>
                  <c:y val="-0.16146380193922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3200" b="0" i="0" u="none" strike="noStrike" kern="1200" baseline="0">
                        <a:solidFill>
                          <a:srgbClr val="DD1C3E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3200" b="0" dirty="0" smtClean="0"/>
                      <a:t>57%</a:t>
                    </a:r>
                    <a:endParaRPr lang="en-US" altLang="zh-CN" sz="3200" b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67079683718591"/>
                      <c:h val="0.348002790943868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4800" b="1" i="0" u="none" strike="noStrike" kern="1200" baseline="0">
                    <a:solidFill>
                      <a:srgbClr val="DD1C3E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/>
            </c:extLst>
          </c:dLbls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6.0</c:v>
                </c:pt>
                <c:pt idx="1">
                  <c:v>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square"/>
            <c:size val="5"/>
            <c:spPr>
              <a:blipFill>
                <a:blip xmlns:r="http://schemas.openxmlformats.org/officeDocument/2006/relationships" r:embed="rId1"/>
                <a:stretch>
                  <a:fillRect/>
                </a:stretch>
              </a:blipFill>
              <a:ln w="25400">
                <a:noFill/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4.0</c:v>
                </c:pt>
                <c:pt idx="5">
                  <c:v>5.0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square"/>
            <c:size val="5"/>
            <c:spPr>
              <a:blipFill>
                <a:blip xmlns:r="http://schemas.openxmlformats.org/officeDocument/2006/relationships" r:embed="rId2"/>
                <a:stretch>
                  <a:fillRect/>
                </a:stretch>
              </a:blipFill>
              <a:ln w="25400">
                <a:noFill/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  <c:pt idx="4">
                  <c:v>3.0</c:v>
                </c:pt>
                <c:pt idx="5">
                  <c:v>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63938464"/>
        <c:axId val="964207328"/>
      </c:lineChart>
      <c:catAx>
        <c:axId val="963938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964207328"/>
        <c:crosses val="autoZero"/>
        <c:auto val="1"/>
        <c:lblAlgn val="ctr"/>
        <c:lblOffset val="100"/>
        <c:noMultiLvlLbl val="0"/>
      </c:catAx>
      <c:valAx>
        <c:axId val="964207328"/>
        <c:scaling>
          <c:orientation val="minMax"/>
          <c:min val="1.0"/>
        </c:scaling>
        <c:delete val="0"/>
        <c:axPos val="l"/>
        <c:majorGridlines>
          <c:spPr>
            <a:ln w="15875" cap="flat" cmpd="sng" algn="ctr">
              <a:solidFill>
                <a:schemeClr val="bg1">
                  <a:lumMod val="6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3938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271839184"/>
        <c:axId val="1271841488"/>
      </c:barChart>
      <c:catAx>
        <c:axId val="12718391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71841488"/>
        <c:crosses val="autoZero"/>
        <c:auto val="1"/>
        <c:lblAlgn val="ctr"/>
        <c:lblOffset val="100"/>
        <c:noMultiLvlLbl val="0"/>
      </c:catAx>
      <c:valAx>
        <c:axId val="127184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71839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271523232"/>
        <c:axId val="266109504"/>
      </c:barChart>
      <c:catAx>
        <c:axId val="1271523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66109504"/>
        <c:crosses val="autoZero"/>
        <c:auto val="1"/>
        <c:lblAlgn val="ctr"/>
        <c:lblOffset val="100"/>
        <c:noMultiLvlLbl val="0"/>
      </c:catAx>
      <c:valAx>
        <c:axId val="266109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71523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office.msn.com.cn/Template/Home.shtml" TargetMode="External"/><Relationship Id="rId3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4516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431" y="2521041"/>
            <a:ext cx="3177903" cy="418585"/>
          </a:xfrm>
          <a:prstGeom prst="rect">
            <a:avLst/>
          </a:prstGeom>
        </p:spPr>
      </p:pic>
      <p:sp>
        <p:nvSpPr>
          <p:cNvPr id="7" name="文本框 6"/>
          <p:cNvSpPr txBox="1"/>
          <p:nvPr userDrawn="1"/>
        </p:nvSpPr>
        <p:spPr>
          <a:xfrm>
            <a:off x="4259746" y="3740751"/>
            <a:ext cx="334739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333" dirty="0">
                <a:solidFill>
                  <a:prstClr val="black">
                    <a:lumMod val="75000"/>
                    <a:lumOff val="25000"/>
                  </a:prstClr>
                </a:solidFill>
              </a:rPr>
              <a:t>点击</a:t>
            </a:r>
            <a:r>
              <a:rPr kumimoji="1" lang="en-US" altLang="zh-CN" sz="1333" dirty="0">
                <a:solidFill>
                  <a:prstClr val="black">
                    <a:lumMod val="75000"/>
                    <a:lumOff val="25000"/>
                  </a:prstClr>
                </a:solidFill>
              </a:rPr>
              <a:t>Logo</a:t>
            </a:r>
            <a:r>
              <a:rPr kumimoji="1" lang="zh-CN" altLang="en-US" sz="1333" dirty="0">
                <a:solidFill>
                  <a:prstClr val="black">
                    <a:lumMod val="75000"/>
                    <a:lumOff val="25000"/>
                  </a:prstClr>
                </a:solidFill>
              </a:rPr>
              <a:t>获取更多优质模板（放映模式）</a:t>
            </a:r>
          </a:p>
        </p:txBody>
      </p:sp>
    </p:spTree>
    <p:extLst>
      <p:ext uri="{BB962C8B-B14F-4D97-AF65-F5344CB8AC3E}">
        <p14:creationId xmlns:p14="http://schemas.microsoft.com/office/powerpoint/2010/main" val="1941106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cs typeface="Segoe UI Light"/>
              </a:rPr>
              <a:t>标注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英文 </a:t>
            </a:r>
            <a:r>
              <a:rPr lang="en-US" altLang="zh-CN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Segoe UI Light (</a:t>
            </a: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正文</a:t>
            </a:r>
            <a:r>
              <a:rPr lang="en-US" altLang="zh-CN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)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Office</a:t>
            </a:r>
            <a:r>
              <a:rPr lang="en-US" altLang="zh-CN" sz="1333" dirty="0">
                <a:solidFill>
                  <a:prstClr val="white"/>
                </a:solidFill>
              </a:rPr>
              <a:t>PLUS </a:t>
            </a:r>
            <a:r>
              <a:rPr lang="zh-CN" altLang="en-US" sz="1333" dirty="0">
                <a:solidFill>
                  <a:prstClr val="white"/>
                </a:solidFill>
              </a:rPr>
              <a:t>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如有建议请联系officeplus@microsoft.com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 err="1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152045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C:\Documents and Settings\Administrator\桌面\高清配图\高清图片01\18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2" t="7944" r="490" b="14132"/>
          <a:stretch/>
        </p:blipFill>
        <p:spPr bwMode="auto">
          <a:xfrm>
            <a:off x="-52570" y="-38099"/>
            <a:ext cx="12244570" cy="691515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-52570" y="-38099"/>
            <a:ext cx="12244570" cy="68960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1784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:\Documents and Settings\Administrator\桌面\高清配图\高清图片01\18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2" t="7944" r="490" b="14132"/>
          <a:stretch/>
        </p:blipFill>
        <p:spPr bwMode="auto">
          <a:xfrm>
            <a:off x="-52570" y="-38099"/>
            <a:ext cx="12244570" cy="691515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-52570" y="-38099"/>
            <a:ext cx="12244570" cy="68960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5116773" y="2487765"/>
            <a:ext cx="1733954" cy="1733954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 flipV="1">
            <a:off x="3124200" y="3921723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V="1">
            <a:off x="7311899" y="2154465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5137899" y="3113517"/>
            <a:ext cx="1691702" cy="48244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212128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08"/>
          <a:stretch/>
        </p:blipFill>
        <p:spPr>
          <a:xfrm>
            <a:off x="1536168" y="-16320"/>
            <a:ext cx="10680512" cy="4885480"/>
          </a:xfrm>
          <a:prstGeom prst="rect">
            <a:avLst/>
          </a:prstGeom>
        </p:spPr>
      </p:pic>
      <p:cxnSp>
        <p:nvCxnSpPr>
          <p:cNvPr id="8" name="直接连接符 7"/>
          <p:cNvCxnSpPr/>
          <p:nvPr userDrawn="1"/>
        </p:nvCxnSpPr>
        <p:spPr>
          <a:xfrm>
            <a:off x="-457200" y="438150"/>
            <a:ext cx="20193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704850" y="895350"/>
            <a:ext cx="39052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1050413"/>
            <a:ext cx="5401047" cy="28798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ADD YOUR TEXT HERE ADD YOUR TEXT 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 YOUR TEXT HERE</a:t>
            </a:r>
            <a:endParaRPr lang="zh-CN" altLang="en-US" dirty="0" smtClean="0"/>
          </a:p>
        </p:txBody>
      </p:sp>
      <p:sp>
        <p:nvSpPr>
          <p:cNvPr id="6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1" y="450726"/>
            <a:ext cx="1862758" cy="43204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  <p:sp>
        <p:nvSpPr>
          <p:cNvPr id="10" name="矩形 9"/>
          <p:cNvSpPr/>
          <p:nvPr userDrawn="1"/>
        </p:nvSpPr>
        <p:spPr>
          <a:xfrm>
            <a:off x="0" y="4869160"/>
            <a:ext cx="12192000" cy="1988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721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>
          <a:xfrm>
            <a:off x="-457200" y="438150"/>
            <a:ext cx="20193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704850" y="895350"/>
            <a:ext cx="39052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1050413"/>
            <a:ext cx="5401047" cy="28798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ADD YOUR TEXT HERE ADD YOUR TEXT 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 YOUR TEXT HERE</a:t>
            </a:r>
            <a:endParaRPr lang="zh-CN" altLang="en-US" dirty="0" smtClean="0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1" y="450726"/>
            <a:ext cx="1862758" cy="43204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650237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 userDrawn="1"/>
        </p:nvSpPr>
        <p:spPr>
          <a:xfrm flipH="1">
            <a:off x="4583832" y="0"/>
            <a:ext cx="7608168" cy="6858000"/>
          </a:xfrm>
          <a:prstGeom prst="rtTriangle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flipH="1">
            <a:off x="6798217" y="1772816"/>
            <a:ext cx="5393782" cy="5085183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 flipH="1">
            <a:off x="8760296" y="3622637"/>
            <a:ext cx="3431704" cy="3235363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-457200" y="438150"/>
            <a:ext cx="20193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704850" y="895350"/>
            <a:ext cx="39052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1050413"/>
            <a:ext cx="5401047" cy="28798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ADD YOUR TEXT HERE ADD YOUR TEXT 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 YOUR TEXT HERE</a:t>
            </a:r>
            <a:endParaRPr lang="zh-CN" altLang="en-US" dirty="0" smtClean="0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1" y="450726"/>
            <a:ext cx="1862758" cy="43204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527838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-457200" y="438150"/>
            <a:ext cx="20193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704850" y="895350"/>
            <a:ext cx="39052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1050413"/>
            <a:ext cx="5401047" cy="28798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ADD YOUR TEXT HERE ADD YOUR TEXT 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 YOUR TEXT HERE</a:t>
            </a:r>
            <a:endParaRPr lang="zh-CN" altLang="en-US" dirty="0" smtClean="0"/>
          </a:p>
        </p:txBody>
      </p:sp>
      <p:sp>
        <p:nvSpPr>
          <p:cNvPr id="8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1" y="450726"/>
            <a:ext cx="1862758" cy="43204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890952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C:\Documents and Settings\Administrator\桌面\高清配图\高清图片01\18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2" t="7945" r="490" b="35813"/>
          <a:stretch/>
        </p:blipFill>
        <p:spPr bwMode="auto">
          <a:xfrm>
            <a:off x="-52570" y="-38099"/>
            <a:ext cx="12244570" cy="4991099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-52570" y="-38099"/>
            <a:ext cx="12244570" cy="49910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-457200" y="438150"/>
            <a:ext cx="20193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704850" y="895350"/>
            <a:ext cx="39052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1050413"/>
            <a:ext cx="5401047" cy="28798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ADD YOUR TEXT HERE ADD YOUR TEXT 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 YOUR TEXT HERE</a:t>
            </a:r>
            <a:endParaRPr lang="zh-CN" altLang="en-US" dirty="0" smtClean="0"/>
          </a:p>
        </p:txBody>
      </p:sp>
      <p:sp>
        <p:nvSpPr>
          <p:cNvPr id="11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1" y="450726"/>
            <a:ext cx="1862758" cy="43204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3511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tumblr_ndyg3pYbKW1tubinno1_1280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6" b="10851"/>
          <a:stretch/>
        </p:blipFill>
        <p:spPr>
          <a:xfrm>
            <a:off x="0" y="-27384"/>
            <a:ext cx="12192000" cy="691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948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4726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0" r:id="rId2"/>
    <p:sldLayoutId id="2147483658" r:id="rId3"/>
    <p:sldLayoutId id="2147483650" r:id="rId4"/>
    <p:sldLayoutId id="2147483659" r:id="rId5"/>
    <p:sldLayoutId id="2147483672" r:id="rId6"/>
    <p:sldLayoutId id="2147483671" r:id="rId7"/>
    <p:sldLayoutId id="2147483660" r:id="rId8"/>
    <p:sldLayoutId id="2147483661" r:id="rId9"/>
    <p:sldLayoutId id="2147483669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13.jpeg"/><Relationship Id="rId6" Type="http://schemas.openxmlformats.org/officeDocument/2006/relationships/image" Target="../media/image14.png"/><Relationship Id="rId7" Type="http://schemas.microsoft.com/office/2007/relationships/hdphoto" Target="../media/hdphoto1.wdp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office.msn.com.cn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5.jpg"/><Relationship Id="rId5" Type="http://schemas.openxmlformats.org/officeDocument/2006/relationships/chart" Target="../charts/chart3.xml"/><Relationship Id="rId6" Type="http://schemas.openxmlformats.org/officeDocument/2006/relationships/chart" Target="../charts/chart4.xml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office.msn.com.cn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office.msn.com.cn/Template/Home.shtml" TargetMode="Externa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://office.msn.com.cn/Template/Home.shtml" TargetMode="Externa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office.msn.com.cn/Template/Home.shtml" TargetMode="External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://office.msn.com.cn/Template/Home.shtml" TargetMode="Externa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office.msn.com.cn/Template/Home.s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jpeg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office.msn.com.cn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office.msn.com.cn/Template/Home.shtml" TargetMode="Externa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590550" y="4433107"/>
            <a:ext cx="97155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276600" y="3315589"/>
            <a:ext cx="908685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1147739" y="3263384"/>
            <a:ext cx="1006333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7200" dirty="0" smtClean="0">
                <a:solidFill>
                  <a:schemeClr val="accent1"/>
                </a:solidFill>
              </a:rPr>
              <a:t>POWERPOINT</a:t>
            </a:r>
            <a:r>
              <a:rPr kumimoji="1" lang="zh-CN" altLang="en-US" sz="7200" dirty="0" smtClean="0">
                <a:solidFill>
                  <a:schemeClr val="accent1"/>
                </a:solidFill>
              </a:rPr>
              <a:t> </a:t>
            </a:r>
            <a:r>
              <a:rPr kumimoji="1" lang="en-US" altLang="zh-CN" sz="7200" dirty="0" smtClean="0">
                <a:solidFill>
                  <a:schemeClr val="accent1"/>
                </a:solidFill>
              </a:rPr>
              <a:t>TEMPLATE</a:t>
            </a:r>
            <a:endParaRPr kumimoji="1" lang="zh-CN" altLang="en-US" sz="7200" dirty="0">
              <a:solidFill>
                <a:schemeClr val="accent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27051" y="4637397"/>
            <a:ext cx="2763569" cy="369328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PRESENTED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BY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 smtClean="0">
                <a:solidFill>
                  <a:schemeClr val="bg1"/>
                </a:solidFill>
              </a:rPr>
              <a:t>OfficePLUS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5269173" y="1306665"/>
            <a:ext cx="1733954" cy="1733954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778" y="1871294"/>
            <a:ext cx="1198744" cy="604695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 flipV="1">
            <a:off x="3276600" y="2531962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7464299" y="764704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7574499" y="4445571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97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ADD YOUR TEXT HERE ADD YOUR TEXT HERE ADD YOUR TEXT HERE  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TWO</a:t>
            </a:r>
            <a:endParaRPr lang="zh-CN" altLang="en-US" dirty="0"/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338" y="326462"/>
            <a:ext cx="1828800" cy="2438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1957" b="4099"/>
          <a:stretch/>
        </p:blipFill>
        <p:spPr>
          <a:xfrm flipH="1">
            <a:off x="2335744" y="1556793"/>
            <a:ext cx="5115822" cy="1459235"/>
          </a:xfrm>
          <a:prstGeom prst="rect">
            <a:avLst/>
          </a:prstGeom>
        </p:spPr>
      </p:pic>
      <p:sp>
        <p:nvSpPr>
          <p:cNvPr id="6" name="流程图: 手动输入 5"/>
          <p:cNvSpPr/>
          <p:nvPr/>
        </p:nvSpPr>
        <p:spPr>
          <a:xfrm rot="5400000" flipH="1">
            <a:off x="1526294" y="30498"/>
            <a:ext cx="1459235" cy="4511824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104112" y="1962135"/>
            <a:ext cx="2152391" cy="6485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/>
              <a:t>KEYWORD</a:t>
            </a:r>
            <a:endParaRPr lang="zh-CN" altLang="en-US" sz="28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1899" b="8596"/>
          <a:stretch/>
        </p:blipFill>
        <p:spPr>
          <a:xfrm flipH="1">
            <a:off x="2800572" y="3284216"/>
            <a:ext cx="5755302" cy="1459236"/>
          </a:xfrm>
          <a:prstGeom prst="rect">
            <a:avLst/>
          </a:prstGeom>
        </p:spPr>
      </p:pic>
      <p:sp>
        <p:nvSpPr>
          <p:cNvPr id="9" name="流程图: 手动输入 8"/>
          <p:cNvSpPr/>
          <p:nvPr/>
        </p:nvSpPr>
        <p:spPr>
          <a:xfrm rot="5400000" flipH="1">
            <a:off x="2044992" y="1210185"/>
            <a:ext cx="1488271" cy="5578258"/>
          </a:xfrm>
          <a:prstGeom prst="flowChartManualInpu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8180307" y="3689559"/>
            <a:ext cx="2152391" cy="6485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smtClean="0"/>
              <a:t>KEYWORD</a:t>
            </a:r>
            <a:endParaRPr lang="zh-CN" altLang="en-US" sz="2800" dirty="0"/>
          </a:p>
        </p:txBody>
      </p:sp>
      <p:sp>
        <p:nvSpPr>
          <p:cNvPr id="11" name="矩形 10"/>
          <p:cNvSpPr/>
          <p:nvPr/>
        </p:nvSpPr>
        <p:spPr>
          <a:xfrm>
            <a:off x="5351578" y="5055227"/>
            <a:ext cx="4343990" cy="1459234"/>
          </a:xfrm>
          <a:prstGeom prst="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rcRect/>
            <a:stretch>
              <a:fillRect l="299" t="-57734" r="-447" b="-334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流程图: 手动输入 11"/>
          <p:cNvSpPr/>
          <p:nvPr/>
        </p:nvSpPr>
        <p:spPr>
          <a:xfrm rot="5400000" flipH="1">
            <a:off x="2671811" y="2365254"/>
            <a:ext cx="1488271" cy="6831905"/>
          </a:xfrm>
          <a:prstGeom prst="flowChartManualInpu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9272201" y="5456934"/>
            <a:ext cx="2152391" cy="64854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smtClean="0"/>
              <a:t>KEYWORD</a:t>
            </a:r>
            <a:endParaRPr lang="zh-CN" altLang="en-US" sz="2800" dirty="0"/>
          </a:p>
        </p:txBody>
      </p:sp>
      <p:sp>
        <p:nvSpPr>
          <p:cNvPr id="14" name="矩形 13"/>
          <p:cNvSpPr/>
          <p:nvPr/>
        </p:nvSpPr>
        <p:spPr>
          <a:xfrm>
            <a:off x="186565" y="1867107"/>
            <a:ext cx="3317147" cy="78944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/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/>
              <a:t>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号字</a:t>
            </a:r>
          </a:p>
        </p:txBody>
      </p:sp>
      <p:sp>
        <p:nvSpPr>
          <p:cNvPr id="15" name="矩形 14"/>
          <p:cNvSpPr/>
          <p:nvPr/>
        </p:nvSpPr>
        <p:spPr>
          <a:xfrm>
            <a:off x="532176" y="3630500"/>
            <a:ext cx="3317147" cy="78944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/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/>
              <a:t>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号字</a:t>
            </a:r>
          </a:p>
        </p:txBody>
      </p:sp>
      <p:sp>
        <p:nvSpPr>
          <p:cNvPr id="16" name="矩形 15"/>
          <p:cNvSpPr/>
          <p:nvPr/>
        </p:nvSpPr>
        <p:spPr>
          <a:xfrm>
            <a:off x="1017213" y="5386483"/>
            <a:ext cx="3317147" cy="78944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/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/>
              <a:t>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号字</a:t>
            </a:r>
          </a:p>
        </p:txBody>
      </p:sp>
    </p:spTree>
    <p:extLst>
      <p:ext uri="{BB962C8B-B14F-4D97-AF65-F5344CB8AC3E}">
        <p14:creationId xmlns:p14="http://schemas.microsoft.com/office/powerpoint/2010/main" val="2586272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ADD YOUR TEXT HERE ADD YOUR TEXT HERE ADD YOUR TEXT HERE  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TWO</a:t>
            </a:r>
            <a:endParaRPr lang="zh-CN" altLang="en-US" dirty="0"/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338" y="326462"/>
            <a:ext cx="1828800" cy="243840"/>
          </a:xfrm>
          <a:prstGeom prst="rect">
            <a:avLst/>
          </a:prstGeom>
        </p:spPr>
      </p:pic>
      <p:pic>
        <p:nvPicPr>
          <p:cNvPr id="5" name="图片 4" descr="tumblr_ndyg5lFHpH1tubinno1_1280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72"/>
          <a:stretch/>
        </p:blipFill>
        <p:spPr>
          <a:xfrm>
            <a:off x="3550" y="1620591"/>
            <a:ext cx="5516386" cy="4832745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-24680" y="1603830"/>
            <a:ext cx="3071664" cy="3071664"/>
            <a:chOff x="-24680" y="1603830"/>
            <a:chExt cx="3071664" cy="3071664"/>
          </a:xfrm>
        </p:grpSpPr>
        <p:sp>
          <p:nvSpPr>
            <p:cNvPr id="6" name="矩形 5"/>
            <p:cNvSpPr/>
            <p:nvPr/>
          </p:nvSpPr>
          <p:spPr>
            <a:xfrm>
              <a:off x="-24680" y="1603830"/>
              <a:ext cx="1872208" cy="1872208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847528" y="3476038"/>
              <a:ext cx="1199456" cy="1199456"/>
            </a:xfrm>
            <a:prstGeom prst="rect">
              <a:avLst/>
            </a:prstGeom>
            <a:solidFill>
              <a:schemeClr val="tx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2285774494"/>
              </p:ext>
            </p:extLst>
          </p:nvPr>
        </p:nvGraphicFramePr>
        <p:xfrm>
          <a:off x="5951984" y="1620590"/>
          <a:ext cx="2782324" cy="26725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1172878518"/>
              </p:ext>
            </p:extLst>
          </p:nvPr>
        </p:nvGraphicFramePr>
        <p:xfrm>
          <a:off x="8976320" y="1643269"/>
          <a:ext cx="2758712" cy="26498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7363914" y="4782344"/>
            <a:ext cx="3384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ADD YOUR </a:t>
            </a:r>
            <a:r>
              <a:rPr lang="en-US" altLang="zh-CN" sz="2400" b="1" dirty="0" smtClean="0">
                <a:solidFill>
                  <a:schemeClr val="accent1"/>
                </a:solidFill>
              </a:rPr>
              <a:t>TEXT HERE</a:t>
            </a:r>
            <a:endParaRPr lang="zh-CN" altLang="en-US" sz="2400" b="1" dirty="0" smtClean="0">
              <a:solidFill>
                <a:schemeClr val="accent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195030" y="5351817"/>
            <a:ext cx="5391692" cy="1029511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algn="ctr" defTabSz="685681">
              <a:lnSpc>
                <a:spcPct val="130000"/>
              </a:lnSpc>
            </a:pPr>
            <a:r>
              <a:rPr lang="zh-CN" altLang="en-US" sz="1200" dirty="0"/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/>
              <a:t>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</a:t>
            </a:r>
            <a:r>
              <a:rPr lang="zh-CN" altLang="en-US" sz="1200" dirty="0"/>
              <a:t>字，</a:t>
            </a:r>
            <a:r>
              <a:rPr lang="en-US" altLang="zh-CN" sz="1200" dirty="0"/>
              <a:t>1.3</a:t>
            </a:r>
            <a:r>
              <a:rPr lang="zh-CN" altLang="en-US" sz="1200" dirty="0"/>
              <a:t>倍字间距</a:t>
            </a:r>
            <a:r>
              <a:rPr lang="zh-CN" altLang="en-US" sz="1200" dirty="0" smtClean="0"/>
              <a:t>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号字，</a:t>
            </a:r>
            <a:r>
              <a:rPr lang="en-US" altLang="zh-CN" sz="1200" dirty="0" smtClean="0"/>
              <a:t>1.3</a:t>
            </a:r>
            <a:r>
              <a:rPr lang="zh-CN" altLang="en-US" sz="1200" dirty="0" smtClean="0"/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3163180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5087888" y="3113517"/>
            <a:ext cx="1894205" cy="482447"/>
          </a:xfrm>
        </p:spPr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three</a:t>
            </a:r>
            <a:endParaRPr lang="zh-CN" altLang="en-US" dirty="0"/>
          </a:p>
        </p:txBody>
      </p:sp>
      <p:pic>
        <p:nvPicPr>
          <p:cNvPr id="3" name="图片 2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04" y="607407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2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ADD YOUR TEXT HERE ADD YOUR TEXT HERE ADD YOUR TEXT HERE  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04850" y="450726"/>
            <a:ext cx="2222797" cy="385986"/>
          </a:xfrm>
        </p:spPr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THREE</a:t>
            </a:r>
            <a:endParaRPr lang="zh-CN" altLang="en-US" dirty="0"/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338" y="326462"/>
            <a:ext cx="1828800" cy="24384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04850" y="1628800"/>
            <a:ext cx="1934766" cy="432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TEXT ONE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704850" y="2882997"/>
            <a:ext cx="1934766" cy="4320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TEXT TWO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704850" y="4193704"/>
            <a:ext cx="1934766" cy="43204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TEXT THREE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623392" y="2132856"/>
            <a:ext cx="5993396" cy="549379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/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/>
              <a:t>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</a:t>
            </a:r>
            <a:r>
              <a:rPr lang="zh-CN" altLang="en-US" sz="1200" dirty="0"/>
              <a:t>字，</a:t>
            </a:r>
            <a:r>
              <a:rPr lang="en-US" altLang="zh-CN" sz="1200" dirty="0"/>
              <a:t>1.3</a:t>
            </a:r>
            <a:r>
              <a:rPr lang="zh-CN" altLang="en-US" sz="1200" dirty="0"/>
              <a:t>倍字间距</a:t>
            </a:r>
            <a:r>
              <a:rPr lang="zh-CN" altLang="en-US" sz="1200" dirty="0" smtClean="0"/>
              <a:t>。</a:t>
            </a:r>
          </a:p>
        </p:txBody>
      </p:sp>
      <p:sp>
        <p:nvSpPr>
          <p:cNvPr id="9" name="矩形 8"/>
          <p:cNvSpPr/>
          <p:nvPr/>
        </p:nvSpPr>
        <p:spPr>
          <a:xfrm>
            <a:off x="623393" y="3400489"/>
            <a:ext cx="5701208" cy="549379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/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/>
              <a:t>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</a:t>
            </a:r>
            <a:r>
              <a:rPr lang="zh-CN" altLang="en-US" sz="1200" dirty="0"/>
              <a:t>字，</a:t>
            </a:r>
            <a:r>
              <a:rPr lang="en-US" altLang="zh-CN" sz="1200" dirty="0"/>
              <a:t>1.3</a:t>
            </a:r>
            <a:r>
              <a:rPr lang="zh-CN" altLang="en-US" sz="1200" dirty="0"/>
              <a:t>倍字间距</a:t>
            </a:r>
            <a:r>
              <a:rPr lang="zh-CN" altLang="en-US" sz="1200" dirty="0" smtClean="0"/>
              <a:t>。</a:t>
            </a:r>
          </a:p>
        </p:txBody>
      </p:sp>
      <p:sp>
        <p:nvSpPr>
          <p:cNvPr id="10" name="矩形 9"/>
          <p:cNvSpPr/>
          <p:nvPr/>
        </p:nvSpPr>
        <p:spPr>
          <a:xfrm>
            <a:off x="623393" y="4744141"/>
            <a:ext cx="5701208" cy="549379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/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/>
              <a:t>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</a:t>
            </a:r>
            <a:r>
              <a:rPr lang="zh-CN" altLang="en-US" sz="1200" dirty="0"/>
              <a:t>字，</a:t>
            </a:r>
            <a:r>
              <a:rPr lang="en-US" altLang="zh-CN" sz="1200" dirty="0"/>
              <a:t>1.3</a:t>
            </a:r>
            <a:r>
              <a:rPr lang="zh-CN" altLang="en-US" sz="1200" dirty="0"/>
              <a:t>倍字间距</a:t>
            </a:r>
            <a:r>
              <a:rPr lang="zh-CN" altLang="en-US" sz="1200" dirty="0" smtClean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09262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628800"/>
            <a:ext cx="7536160" cy="3888432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2060848"/>
            <a:ext cx="7176120" cy="30243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63352" y="2708920"/>
            <a:ext cx="6426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ADD YOUR TEXT HERE </a:t>
            </a:r>
            <a:r>
              <a:rPr lang="en-US" altLang="zh-CN" sz="2400" b="1" dirty="0" smtClean="0">
                <a:solidFill>
                  <a:schemeClr val="bg1"/>
                </a:solidFill>
              </a:rPr>
              <a:t>ADD YOUR TEXT HERE</a:t>
            </a:r>
            <a:endParaRPr lang="zh-CN" altLang="en-US" sz="2400" b="1" dirty="0" smtClean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70570" y="3278393"/>
            <a:ext cx="5391692" cy="1029511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>
                <a:solidFill>
                  <a:schemeClr val="bg1"/>
                </a:solidFill>
              </a:rPr>
              <a:t>正文</a:t>
            </a:r>
            <a:r>
              <a:rPr lang="en-US" altLang="zh-CN" sz="1200" dirty="0" smtClean="0">
                <a:solidFill>
                  <a:schemeClr val="bg1"/>
                </a:solidFill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</a:rPr>
              <a:t>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bg1"/>
                </a:solidFill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</a:rPr>
              <a:t>号字，</a:t>
            </a:r>
            <a:r>
              <a:rPr lang="en-US" altLang="zh-CN" sz="1200" dirty="0" smtClean="0">
                <a:solidFill>
                  <a:schemeClr val="bg1"/>
                </a:solidFill>
              </a:rPr>
              <a:t>1.3</a:t>
            </a:r>
            <a:r>
              <a:rPr lang="zh-CN" altLang="en-US" sz="1200" dirty="0" smtClean="0">
                <a:solidFill>
                  <a:schemeClr val="bg1"/>
                </a:solidFill>
              </a:rPr>
              <a:t>倍字间距。</a:t>
            </a:r>
          </a:p>
        </p:txBody>
      </p:sp>
      <p:pic>
        <p:nvPicPr>
          <p:cNvPr id="6" name="图片 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8368" y="41910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10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ADD YOUR TEXT HERE ADD YOUR TEXT HERE ADD YOUR TEXT HERE  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04850" y="450726"/>
            <a:ext cx="2510829" cy="385986"/>
          </a:xfrm>
        </p:spPr>
        <p:txBody>
          <a:bodyPr/>
          <a:lstStyle/>
          <a:p>
            <a:r>
              <a:rPr lang="en-US" altLang="zh-CN" dirty="0"/>
              <a:t>PART THREE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43124" y="5445224"/>
            <a:ext cx="8064896" cy="78944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algn="ctr" defTabSz="685681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>
                <a:solidFill>
                  <a:schemeClr val="bg1"/>
                </a:solidFill>
              </a:rPr>
              <a:t>正文</a:t>
            </a:r>
            <a:r>
              <a:rPr lang="en-US" altLang="zh-CN" sz="1200" dirty="0" smtClean="0">
                <a:solidFill>
                  <a:schemeClr val="bg1"/>
                </a:solidFill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</a:rPr>
              <a:t>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bg1"/>
                </a:solidFill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</a:rPr>
              <a:t>号字，</a:t>
            </a:r>
            <a:r>
              <a:rPr lang="en-US" altLang="zh-CN" sz="1200" dirty="0" smtClean="0">
                <a:solidFill>
                  <a:schemeClr val="bg1"/>
                </a:solidFill>
              </a:rPr>
              <a:t>1.3</a:t>
            </a:r>
            <a:r>
              <a:rPr lang="zh-CN" altLang="en-US" sz="1200" dirty="0" smtClean="0">
                <a:solidFill>
                  <a:schemeClr val="bg1"/>
                </a:solidFill>
              </a:rPr>
              <a:t>倍字间距。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087888" y="2204864"/>
            <a:ext cx="0" cy="1944216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1501411687"/>
              </p:ext>
            </p:extLst>
          </p:nvPr>
        </p:nvGraphicFramePr>
        <p:xfrm>
          <a:off x="632322" y="1724600"/>
          <a:ext cx="3999160" cy="26661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矩形 6"/>
          <p:cNvSpPr/>
          <p:nvPr/>
        </p:nvSpPr>
        <p:spPr>
          <a:xfrm>
            <a:off x="5432668" y="2046377"/>
            <a:ext cx="3039596" cy="1029511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/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/>
              <a:t>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</a:t>
            </a:r>
            <a:r>
              <a:rPr lang="zh-CN" altLang="en-US" sz="1200" dirty="0"/>
              <a:t>字，</a:t>
            </a:r>
            <a:r>
              <a:rPr lang="en-US" altLang="zh-CN" sz="1200" dirty="0"/>
              <a:t>1.3</a:t>
            </a:r>
            <a:r>
              <a:rPr lang="zh-CN" altLang="en-US" sz="1200" dirty="0"/>
              <a:t>倍字间距</a:t>
            </a:r>
            <a:r>
              <a:rPr lang="zh-CN" altLang="en-US" sz="1200" dirty="0" smtClean="0"/>
              <a:t>。</a:t>
            </a:r>
          </a:p>
        </p:txBody>
      </p:sp>
      <p:sp>
        <p:nvSpPr>
          <p:cNvPr id="8" name="矩形 7"/>
          <p:cNvSpPr/>
          <p:nvPr/>
        </p:nvSpPr>
        <p:spPr>
          <a:xfrm>
            <a:off x="5432668" y="3361195"/>
            <a:ext cx="3039596" cy="1029511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/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/>
              <a:t>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</a:t>
            </a:r>
            <a:r>
              <a:rPr lang="zh-CN" altLang="en-US" sz="1200" dirty="0"/>
              <a:t>字，</a:t>
            </a:r>
            <a:r>
              <a:rPr lang="en-US" altLang="zh-CN" sz="1200" dirty="0"/>
              <a:t>1.3</a:t>
            </a:r>
            <a:r>
              <a:rPr lang="zh-CN" altLang="en-US" sz="1200" dirty="0"/>
              <a:t>倍字间距</a:t>
            </a:r>
            <a:r>
              <a:rPr lang="zh-CN" altLang="en-US" sz="1200" dirty="0" smtClean="0"/>
              <a:t>。</a:t>
            </a:r>
          </a:p>
        </p:txBody>
      </p:sp>
      <p:pic>
        <p:nvPicPr>
          <p:cNvPr id="9" name="图片 8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338" y="32646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63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590550" y="4240947"/>
            <a:ext cx="97155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276600" y="3524250"/>
            <a:ext cx="908685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624981" y="3263384"/>
            <a:ext cx="502233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7200" dirty="0" smtClean="0">
                <a:solidFill>
                  <a:schemeClr val="accent1"/>
                </a:solidFill>
              </a:rPr>
              <a:t>THANK YOU</a:t>
            </a:r>
            <a:endParaRPr kumimoji="1" lang="zh-CN" altLang="en-US" sz="7200" dirty="0">
              <a:solidFill>
                <a:schemeClr val="accent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27051" y="4637397"/>
            <a:ext cx="2763569" cy="369328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PRESENTED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BY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 smtClean="0">
                <a:solidFill>
                  <a:schemeClr val="bg1"/>
                </a:solidFill>
              </a:rPr>
              <a:t>OfficePLUS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5269173" y="1306665"/>
            <a:ext cx="1733954" cy="1733954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778" y="1871294"/>
            <a:ext cx="1198744" cy="604695"/>
          </a:xfrm>
          <a:prstGeom prst="rect">
            <a:avLst/>
          </a:prstGeom>
        </p:spPr>
      </p:pic>
      <p:cxnSp>
        <p:nvCxnSpPr>
          <p:cNvPr id="8" name="直接连接符 7"/>
          <p:cNvCxnSpPr/>
          <p:nvPr/>
        </p:nvCxnSpPr>
        <p:spPr>
          <a:xfrm flipV="1">
            <a:off x="3276600" y="2740623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7464299" y="973365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7574499" y="4253411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3000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88410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4194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95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ADD YOUR TEXT HERE ADD YOUR TEXT HERE ADD YOUR TEXT HERE  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OUR </a:t>
            </a:r>
            <a:r>
              <a:rPr lang="en-US" altLang="zh-CN" dirty="0" smtClean="0"/>
              <a:t>TEAM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46891" y="3902781"/>
            <a:ext cx="3359696" cy="2152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63672" y="4358131"/>
            <a:ext cx="1428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NAME A</a:t>
            </a: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663672" y="4761901"/>
            <a:ext cx="1924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</a:rPr>
              <a:t>ADD YOUR TEXT HERE</a:t>
            </a:r>
            <a:endParaRPr lang="zh-CN" altLang="en-US" sz="1400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663672" y="5115285"/>
            <a:ext cx="2838450" cy="812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zh-CN" sz="1200" dirty="0" smtClean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标题</a:t>
            </a:r>
            <a:r>
              <a:rPr lang="zh-CN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数字等都可以通过点击和重新输入进行更改，顶部</a:t>
            </a:r>
            <a:r>
              <a:rPr lang="en-US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开始</a:t>
            </a:r>
            <a:r>
              <a:rPr lang="en-US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面板中可以对字体、字号、颜色、行距等进行修改</a:t>
            </a:r>
            <a:r>
              <a:rPr lang="zh-CN" altLang="zh-CN" sz="1200" dirty="0" smtClean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200" dirty="0">
              <a:solidFill>
                <a:srgbClr val="26262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87737" y="3923369"/>
            <a:ext cx="3312368" cy="21526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847777" y="4370210"/>
            <a:ext cx="1428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NAME B</a:t>
            </a:r>
            <a:endParaRPr lang="zh-CN" altLang="en-US" sz="2400" b="1" dirty="0"/>
          </a:p>
        </p:txBody>
      </p:sp>
      <p:sp>
        <p:nvSpPr>
          <p:cNvPr id="10" name="文本框 9"/>
          <p:cNvSpPr txBox="1"/>
          <p:nvPr/>
        </p:nvSpPr>
        <p:spPr>
          <a:xfrm>
            <a:off x="4847777" y="4773980"/>
            <a:ext cx="1924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ADD YOUR TEXT HERE</a:t>
            </a:r>
            <a:endParaRPr lang="zh-CN" altLang="en-US" sz="1400" dirty="0" smtClean="0">
              <a:solidFill>
                <a:schemeClr val="bg1"/>
              </a:solidFill>
            </a:endParaRP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4847777" y="5127364"/>
            <a:ext cx="2838450" cy="812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zh-CN" sz="1200" dirty="0" smtClean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标题</a:t>
            </a:r>
            <a:r>
              <a:rPr lang="zh-CN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数字等都可以通过点击和重新输入进行更改，顶部</a:t>
            </a:r>
            <a:r>
              <a:rPr lang="en-US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开始</a:t>
            </a:r>
            <a:r>
              <a:rPr lang="en-US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面板中可以对字体、字号、颜色、行距等进行修改</a:t>
            </a:r>
            <a:r>
              <a:rPr lang="zh-CN" altLang="zh-CN" sz="1200" dirty="0" smtClean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200" dirty="0">
              <a:solidFill>
                <a:srgbClr val="26262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544272" y="3936172"/>
            <a:ext cx="3312368" cy="2152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8904312" y="4383013"/>
            <a:ext cx="1428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NAME C</a:t>
            </a:r>
            <a:endParaRPr lang="zh-CN" altLang="en-US" sz="2400" b="1" dirty="0"/>
          </a:p>
        </p:txBody>
      </p:sp>
      <p:sp>
        <p:nvSpPr>
          <p:cNvPr id="14" name="文本框 13"/>
          <p:cNvSpPr txBox="1"/>
          <p:nvPr/>
        </p:nvSpPr>
        <p:spPr>
          <a:xfrm>
            <a:off x="8904312" y="4786783"/>
            <a:ext cx="1924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ADD YOUR TEXT HERE</a:t>
            </a:r>
            <a:endParaRPr lang="zh-CN" altLang="en-US" sz="1400" dirty="0" smtClean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>
            <a:spLocks noChangeArrowheads="1"/>
          </p:cNvSpPr>
          <p:nvPr/>
        </p:nvSpPr>
        <p:spPr bwMode="auto">
          <a:xfrm>
            <a:off x="8904312" y="5140167"/>
            <a:ext cx="2838450" cy="812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zh-CN" sz="1200" dirty="0" smtClean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标题</a:t>
            </a:r>
            <a:r>
              <a:rPr lang="zh-CN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数字等都可以通过点击和重新输入进行更改，顶部</a:t>
            </a:r>
            <a:r>
              <a:rPr lang="en-US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开始</a:t>
            </a:r>
            <a:r>
              <a:rPr lang="en-US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zh-CN" sz="1200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面板中可以对字体、字号、颜色、行距等进行修改</a:t>
            </a:r>
            <a:r>
              <a:rPr lang="zh-CN" altLang="zh-CN" sz="1200" dirty="0" smtClean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200" dirty="0">
              <a:solidFill>
                <a:srgbClr val="26262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L 形 15"/>
          <p:cNvSpPr/>
          <p:nvPr/>
        </p:nvSpPr>
        <p:spPr>
          <a:xfrm rot="5400000">
            <a:off x="663672" y="1916216"/>
            <a:ext cx="823034" cy="823034"/>
          </a:xfrm>
          <a:prstGeom prst="corner">
            <a:avLst>
              <a:gd name="adj1" fmla="val 6967"/>
              <a:gd name="adj2" fmla="val 666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L 形 16"/>
          <p:cNvSpPr/>
          <p:nvPr/>
        </p:nvSpPr>
        <p:spPr>
          <a:xfrm rot="10800000">
            <a:off x="2577472" y="1916216"/>
            <a:ext cx="823034" cy="823034"/>
          </a:xfrm>
          <a:prstGeom prst="corner">
            <a:avLst>
              <a:gd name="adj1" fmla="val 6967"/>
              <a:gd name="adj2" fmla="val 666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L 形 17"/>
          <p:cNvSpPr/>
          <p:nvPr/>
        </p:nvSpPr>
        <p:spPr>
          <a:xfrm rot="5400000">
            <a:off x="4819104" y="1916216"/>
            <a:ext cx="823034" cy="823034"/>
          </a:xfrm>
          <a:prstGeom prst="corner">
            <a:avLst>
              <a:gd name="adj1" fmla="val 6967"/>
              <a:gd name="adj2" fmla="val 666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L 形 18"/>
          <p:cNvSpPr/>
          <p:nvPr/>
        </p:nvSpPr>
        <p:spPr>
          <a:xfrm rot="10800000">
            <a:off x="6732904" y="1916216"/>
            <a:ext cx="823034" cy="823034"/>
          </a:xfrm>
          <a:prstGeom prst="corner">
            <a:avLst>
              <a:gd name="adj1" fmla="val 6967"/>
              <a:gd name="adj2" fmla="val 666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L 形 19"/>
          <p:cNvSpPr/>
          <p:nvPr/>
        </p:nvSpPr>
        <p:spPr>
          <a:xfrm rot="5400000">
            <a:off x="8832304" y="1916216"/>
            <a:ext cx="823034" cy="823034"/>
          </a:xfrm>
          <a:prstGeom prst="corner">
            <a:avLst>
              <a:gd name="adj1" fmla="val 6967"/>
              <a:gd name="adj2" fmla="val 66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L 形 20"/>
          <p:cNvSpPr/>
          <p:nvPr/>
        </p:nvSpPr>
        <p:spPr>
          <a:xfrm rot="10800000">
            <a:off x="10746104" y="1916216"/>
            <a:ext cx="823034" cy="823034"/>
          </a:xfrm>
          <a:prstGeom prst="corner">
            <a:avLst>
              <a:gd name="adj1" fmla="val 6967"/>
              <a:gd name="adj2" fmla="val 66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911424" y="2127023"/>
            <a:ext cx="2255990" cy="2255990"/>
            <a:chOff x="28575" y="2178050"/>
            <a:chExt cx="1397000" cy="1397000"/>
          </a:xfrm>
        </p:grpSpPr>
        <p:sp>
          <p:nvSpPr>
            <p:cNvPr id="23" name="Freeform 146"/>
            <p:cNvSpPr>
              <a:spLocks/>
            </p:cNvSpPr>
            <p:nvPr/>
          </p:nvSpPr>
          <p:spPr bwMode="auto">
            <a:xfrm>
              <a:off x="28575" y="2178050"/>
              <a:ext cx="1397000" cy="1397000"/>
            </a:xfrm>
            <a:custGeom>
              <a:avLst/>
              <a:gdLst/>
              <a:ahLst/>
              <a:cxnLst>
                <a:cxn ang="0">
                  <a:pos x="440" y="0"/>
                </a:cxn>
                <a:cxn ang="0">
                  <a:pos x="530" y="8"/>
                </a:cxn>
                <a:cxn ang="0">
                  <a:pos x="612" y="34"/>
                </a:cxn>
                <a:cxn ang="0">
                  <a:pos x="686" y="74"/>
                </a:cxn>
                <a:cxn ang="0">
                  <a:pos x="752" y="128"/>
                </a:cxn>
                <a:cxn ang="0">
                  <a:pos x="806" y="194"/>
                </a:cxn>
                <a:cxn ang="0">
                  <a:pos x="846" y="268"/>
                </a:cxn>
                <a:cxn ang="0">
                  <a:pos x="872" y="350"/>
                </a:cxn>
                <a:cxn ang="0">
                  <a:pos x="880" y="440"/>
                </a:cxn>
                <a:cxn ang="0">
                  <a:pos x="878" y="484"/>
                </a:cxn>
                <a:cxn ang="0">
                  <a:pos x="862" y="570"/>
                </a:cxn>
                <a:cxn ang="0">
                  <a:pos x="828" y="650"/>
                </a:cxn>
                <a:cxn ang="0">
                  <a:pos x="780" y="720"/>
                </a:cxn>
                <a:cxn ang="0">
                  <a:pos x="720" y="778"/>
                </a:cxn>
                <a:cxn ang="0">
                  <a:pos x="650" y="826"/>
                </a:cxn>
                <a:cxn ang="0">
                  <a:pos x="572" y="860"/>
                </a:cxn>
                <a:cxn ang="0">
                  <a:pos x="486" y="878"/>
                </a:cxn>
                <a:cxn ang="0">
                  <a:pos x="440" y="880"/>
                </a:cxn>
                <a:cxn ang="0">
                  <a:pos x="352" y="870"/>
                </a:cxn>
                <a:cxn ang="0">
                  <a:pos x="270" y="844"/>
                </a:cxn>
                <a:cxn ang="0">
                  <a:pos x="194" y="804"/>
                </a:cxn>
                <a:cxn ang="0">
                  <a:pos x="130" y="750"/>
                </a:cxn>
                <a:cxn ang="0">
                  <a:pos x="76" y="686"/>
                </a:cxn>
                <a:cxn ang="0">
                  <a:pos x="36" y="610"/>
                </a:cxn>
                <a:cxn ang="0">
                  <a:pos x="10" y="528"/>
                </a:cxn>
                <a:cxn ang="0">
                  <a:pos x="0" y="440"/>
                </a:cxn>
                <a:cxn ang="0">
                  <a:pos x="4" y="394"/>
                </a:cxn>
                <a:cxn ang="0">
                  <a:pos x="20" y="308"/>
                </a:cxn>
                <a:cxn ang="0">
                  <a:pos x="54" y="230"/>
                </a:cxn>
                <a:cxn ang="0">
                  <a:pos x="102" y="160"/>
                </a:cxn>
                <a:cxn ang="0">
                  <a:pos x="162" y="100"/>
                </a:cxn>
                <a:cxn ang="0">
                  <a:pos x="232" y="52"/>
                </a:cxn>
                <a:cxn ang="0">
                  <a:pos x="310" y="20"/>
                </a:cxn>
                <a:cxn ang="0">
                  <a:pos x="396" y="2"/>
                </a:cxn>
                <a:cxn ang="0">
                  <a:pos x="440" y="0"/>
                </a:cxn>
              </a:cxnLst>
              <a:rect l="0" t="0" r="r" b="b"/>
              <a:pathLst>
                <a:path w="880" h="880">
                  <a:moveTo>
                    <a:pt x="440" y="0"/>
                  </a:moveTo>
                  <a:lnTo>
                    <a:pt x="440" y="0"/>
                  </a:lnTo>
                  <a:lnTo>
                    <a:pt x="486" y="2"/>
                  </a:lnTo>
                  <a:lnTo>
                    <a:pt x="530" y="8"/>
                  </a:lnTo>
                  <a:lnTo>
                    <a:pt x="572" y="20"/>
                  </a:lnTo>
                  <a:lnTo>
                    <a:pt x="612" y="34"/>
                  </a:lnTo>
                  <a:lnTo>
                    <a:pt x="650" y="52"/>
                  </a:lnTo>
                  <a:lnTo>
                    <a:pt x="686" y="74"/>
                  </a:lnTo>
                  <a:lnTo>
                    <a:pt x="720" y="100"/>
                  </a:lnTo>
                  <a:lnTo>
                    <a:pt x="752" y="128"/>
                  </a:lnTo>
                  <a:lnTo>
                    <a:pt x="780" y="160"/>
                  </a:lnTo>
                  <a:lnTo>
                    <a:pt x="806" y="194"/>
                  </a:lnTo>
                  <a:lnTo>
                    <a:pt x="828" y="230"/>
                  </a:lnTo>
                  <a:lnTo>
                    <a:pt x="846" y="268"/>
                  </a:lnTo>
                  <a:lnTo>
                    <a:pt x="862" y="308"/>
                  </a:lnTo>
                  <a:lnTo>
                    <a:pt x="872" y="350"/>
                  </a:lnTo>
                  <a:lnTo>
                    <a:pt x="878" y="394"/>
                  </a:lnTo>
                  <a:lnTo>
                    <a:pt x="880" y="440"/>
                  </a:lnTo>
                  <a:lnTo>
                    <a:pt x="880" y="440"/>
                  </a:lnTo>
                  <a:lnTo>
                    <a:pt x="878" y="484"/>
                  </a:lnTo>
                  <a:lnTo>
                    <a:pt x="872" y="528"/>
                  </a:lnTo>
                  <a:lnTo>
                    <a:pt x="862" y="570"/>
                  </a:lnTo>
                  <a:lnTo>
                    <a:pt x="846" y="610"/>
                  </a:lnTo>
                  <a:lnTo>
                    <a:pt x="828" y="650"/>
                  </a:lnTo>
                  <a:lnTo>
                    <a:pt x="806" y="686"/>
                  </a:lnTo>
                  <a:lnTo>
                    <a:pt x="780" y="720"/>
                  </a:lnTo>
                  <a:lnTo>
                    <a:pt x="752" y="750"/>
                  </a:lnTo>
                  <a:lnTo>
                    <a:pt x="720" y="778"/>
                  </a:lnTo>
                  <a:lnTo>
                    <a:pt x="686" y="804"/>
                  </a:lnTo>
                  <a:lnTo>
                    <a:pt x="650" y="826"/>
                  </a:lnTo>
                  <a:lnTo>
                    <a:pt x="612" y="844"/>
                  </a:lnTo>
                  <a:lnTo>
                    <a:pt x="572" y="860"/>
                  </a:lnTo>
                  <a:lnTo>
                    <a:pt x="530" y="870"/>
                  </a:lnTo>
                  <a:lnTo>
                    <a:pt x="486" y="878"/>
                  </a:lnTo>
                  <a:lnTo>
                    <a:pt x="440" y="880"/>
                  </a:lnTo>
                  <a:lnTo>
                    <a:pt x="440" y="880"/>
                  </a:lnTo>
                  <a:lnTo>
                    <a:pt x="396" y="878"/>
                  </a:lnTo>
                  <a:lnTo>
                    <a:pt x="352" y="870"/>
                  </a:lnTo>
                  <a:lnTo>
                    <a:pt x="310" y="860"/>
                  </a:lnTo>
                  <a:lnTo>
                    <a:pt x="270" y="844"/>
                  </a:lnTo>
                  <a:lnTo>
                    <a:pt x="232" y="826"/>
                  </a:lnTo>
                  <a:lnTo>
                    <a:pt x="194" y="804"/>
                  </a:lnTo>
                  <a:lnTo>
                    <a:pt x="162" y="778"/>
                  </a:lnTo>
                  <a:lnTo>
                    <a:pt x="130" y="750"/>
                  </a:lnTo>
                  <a:lnTo>
                    <a:pt x="102" y="720"/>
                  </a:lnTo>
                  <a:lnTo>
                    <a:pt x="76" y="686"/>
                  </a:lnTo>
                  <a:lnTo>
                    <a:pt x="54" y="650"/>
                  </a:lnTo>
                  <a:lnTo>
                    <a:pt x="36" y="610"/>
                  </a:lnTo>
                  <a:lnTo>
                    <a:pt x="20" y="570"/>
                  </a:lnTo>
                  <a:lnTo>
                    <a:pt x="10" y="528"/>
                  </a:lnTo>
                  <a:lnTo>
                    <a:pt x="4" y="484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4" y="394"/>
                  </a:lnTo>
                  <a:lnTo>
                    <a:pt x="10" y="350"/>
                  </a:lnTo>
                  <a:lnTo>
                    <a:pt x="20" y="308"/>
                  </a:lnTo>
                  <a:lnTo>
                    <a:pt x="36" y="268"/>
                  </a:lnTo>
                  <a:lnTo>
                    <a:pt x="54" y="230"/>
                  </a:lnTo>
                  <a:lnTo>
                    <a:pt x="76" y="194"/>
                  </a:lnTo>
                  <a:lnTo>
                    <a:pt x="102" y="160"/>
                  </a:lnTo>
                  <a:lnTo>
                    <a:pt x="130" y="128"/>
                  </a:lnTo>
                  <a:lnTo>
                    <a:pt x="162" y="100"/>
                  </a:lnTo>
                  <a:lnTo>
                    <a:pt x="194" y="74"/>
                  </a:lnTo>
                  <a:lnTo>
                    <a:pt x="232" y="52"/>
                  </a:lnTo>
                  <a:lnTo>
                    <a:pt x="270" y="34"/>
                  </a:lnTo>
                  <a:lnTo>
                    <a:pt x="310" y="20"/>
                  </a:lnTo>
                  <a:lnTo>
                    <a:pt x="352" y="8"/>
                  </a:lnTo>
                  <a:lnTo>
                    <a:pt x="396" y="2"/>
                  </a:ln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47"/>
            <p:cNvSpPr>
              <a:spLocks/>
            </p:cNvSpPr>
            <p:nvPr/>
          </p:nvSpPr>
          <p:spPr bwMode="auto">
            <a:xfrm>
              <a:off x="552450" y="2628900"/>
              <a:ext cx="393700" cy="412750"/>
            </a:xfrm>
            <a:custGeom>
              <a:avLst/>
              <a:gdLst/>
              <a:ahLst/>
              <a:cxnLst>
                <a:cxn ang="0">
                  <a:pos x="236" y="76"/>
                </a:cxn>
                <a:cxn ang="0">
                  <a:pos x="236" y="76"/>
                </a:cxn>
                <a:cxn ang="0">
                  <a:pos x="228" y="82"/>
                </a:cxn>
                <a:cxn ang="0">
                  <a:pos x="224" y="90"/>
                </a:cxn>
                <a:cxn ang="0">
                  <a:pos x="224" y="96"/>
                </a:cxn>
                <a:cxn ang="0">
                  <a:pos x="224" y="106"/>
                </a:cxn>
                <a:cxn ang="0">
                  <a:pos x="224" y="116"/>
                </a:cxn>
                <a:cxn ang="0">
                  <a:pos x="208" y="116"/>
                </a:cxn>
                <a:cxn ang="0">
                  <a:pos x="208" y="20"/>
                </a:cxn>
                <a:cxn ang="0">
                  <a:pos x="208" y="20"/>
                </a:cxn>
                <a:cxn ang="0">
                  <a:pos x="184" y="24"/>
                </a:cxn>
                <a:cxn ang="0">
                  <a:pos x="160" y="26"/>
                </a:cxn>
                <a:cxn ang="0">
                  <a:pos x="136" y="28"/>
                </a:cxn>
                <a:cxn ang="0">
                  <a:pos x="112" y="28"/>
                </a:cxn>
                <a:cxn ang="0">
                  <a:pos x="112" y="28"/>
                </a:cxn>
                <a:cxn ang="0">
                  <a:pos x="112" y="28"/>
                </a:cxn>
                <a:cxn ang="0">
                  <a:pos x="86" y="26"/>
                </a:cxn>
                <a:cxn ang="0">
                  <a:pos x="60" y="20"/>
                </a:cxn>
                <a:cxn ang="0">
                  <a:pos x="36" y="12"/>
                </a:cxn>
                <a:cxn ang="0">
                  <a:pos x="26" y="6"/>
                </a:cxn>
                <a:cxn ang="0">
                  <a:pos x="16" y="0"/>
                </a:cxn>
                <a:cxn ang="0">
                  <a:pos x="16" y="116"/>
                </a:cxn>
                <a:cxn ang="0">
                  <a:pos x="0" y="116"/>
                </a:cxn>
                <a:cxn ang="0">
                  <a:pos x="0" y="140"/>
                </a:cxn>
                <a:cxn ang="0">
                  <a:pos x="32" y="220"/>
                </a:cxn>
                <a:cxn ang="0">
                  <a:pos x="72" y="252"/>
                </a:cxn>
                <a:cxn ang="0">
                  <a:pos x="72" y="252"/>
                </a:cxn>
                <a:cxn ang="0">
                  <a:pos x="80" y="258"/>
                </a:cxn>
                <a:cxn ang="0">
                  <a:pos x="90" y="260"/>
                </a:cxn>
                <a:cxn ang="0">
                  <a:pos x="112" y="260"/>
                </a:cxn>
                <a:cxn ang="0">
                  <a:pos x="132" y="260"/>
                </a:cxn>
                <a:cxn ang="0">
                  <a:pos x="132" y="260"/>
                </a:cxn>
                <a:cxn ang="0">
                  <a:pos x="142" y="258"/>
                </a:cxn>
                <a:cxn ang="0">
                  <a:pos x="150" y="252"/>
                </a:cxn>
                <a:cxn ang="0">
                  <a:pos x="192" y="220"/>
                </a:cxn>
                <a:cxn ang="0">
                  <a:pos x="216" y="156"/>
                </a:cxn>
                <a:cxn ang="0">
                  <a:pos x="216" y="156"/>
                </a:cxn>
                <a:cxn ang="0">
                  <a:pos x="224" y="154"/>
                </a:cxn>
                <a:cxn ang="0">
                  <a:pos x="232" y="148"/>
                </a:cxn>
                <a:cxn ang="0">
                  <a:pos x="236" y="142"/>
                </a:cxn>
                <a:cxn ang="0">
                  <a:pos x="240" y="134"/>
                </a:cxn>
                <a:cxn ang="0">
                  <a:pos x="246" y="114"/>
                </a:cxn>
                <a:cxn ang="0">
                  <a:pos x="248" y="94"/>
                </a:cxn>
                <a:cxn ang="0">
                  <a:pos x="248" y="94"/>
                </a:cxn>
                <a:cxn ang="0">
                  <a:pos x="246" y="88"/>
                </a:cxn>
                <a:cxn ang="0">
                  <a:pos x="244" y="84"/>
                </a:cxn>
                <a:cxn ang="0">
                  <a:pos x="240" y="80"/>
                </a:cxn>
                <a:cxn ang="0">
                  <a:pos x="236" y="76"/>
                </a:cxn>
                <a:cxn ang="0">
                  <a:pos x="236" y="76"/>
                </a:cxn>
              </a:cxnLst>
              <a:rect l="0" t="0" r="r" b="b"/>
              <a:pathLst>
                <a:path w="248" h="260">
                  <a:moveTo>
                    <a:pt x="236" y="76"/>
                  </a:moveTo>
                  <a:lnTo>
                    <a:pt x="236" y="76"/>
                  </a:lnTo>
                  <a:lnTo>
                    <a:pt x="228" y="82"/>
                  </a:lnTo>
                  <a:lnTo>
                    <a:pt x="224" y="90"/>
                  </a:lnTo>
                  <a:lnTo>
                    <a:pt x="224" y="96"/>
                  </a:lnTo>
                  <a:lnTo>
                    <a:pt x="224" y="106"/>
                  </a:lnTo>
                  <a:lnTo>
                    <a:pt x="224" y="116"/>
                  </a:lnTo>
                  <a:lnTo>
                    <a:pt x="208" y="116"/>
                  </a:lnTo>
                  <a:lnTo>
                    <a:pt x="208" y="20"/>
                  </a:lnTo>
                  <a:lnTo>
                    <a:pt x="208" y="20"/>
                  </a:lnTo>
                  <a:lnTo>
                    <a:pt x="184" y="24"/>
                  </a:lnTo>
                  <a:lnTo>
                    <a:pt x="160" y="26"/>
                  </a:lnTo>
                  <a:lnTo>
                    <a:pt x="136" y="28"/>
                  </a:lnTo>
                  <a:lnTo>
                    <a:pt x="112" y="28"/>
                  </a:lnTo>
                  <a:lnTo>
                    <a:pt x="112" y="28"/>
                  </a:lnTo>
                  <a:lnTo>
                    <a:pt x="112" y="28"/>
                  </a:lnTo>
                  <a:lnTo>
                    <a:pt x="86" y="26"/>
                  </a:lnTo>
                  <a:lnTo>
                    <a:pt x="60" y="20"/>
                  </a:lnTo>
                  <a:lnTo>
                    <a:pt x="36" y="12"/>
                  </a:lnTo>
                  <a:lnTo>
                    <a:pt x="26" y="6"/>
                  </a:lnTo>
                  <a:lnTo>
                    <a:pt x="16" y="0"/>
                  </a:lnTo>
                  <a:lnTo>
                    <a:pt x="16" y="116"/>
                  </a:lnTo>
                  <a:lnTo>
                    <a:pt x="0" y="116"/>
                  </a:lnTo>
                  <a:lnTo>
                    <a:pt x="0" y="140"/>
                  </a:lnTo>
                  <a:lnTo>
                    <a:pt x="32" y="220"/>
                  </a:lnTo>
                  <a:lnTo>
                    <a:pt x="72" y="252"/>
                  </a:lnTo>
                  <a:lnTo>
                    <a:pt x="72" y="252"/>
                  </a:lnTo>
                  <a:lnTo>
                    <a:pt x="80" y="258"/>
                  </a:lnTo>
                  <a:lnTo>
                    <a:pt x="90" y="260"/>
                  </a:lnTo>
                  <a:lnTo>
                    <a:pt x="112" y="260"/>
                  </a:lnTo>
                  <a:lnTo>
                    <a:pt x="132" y="260"/>
                  </a:lnTo>
                  <a:lnTo>
                    <a:pt x="132" y="260"/>
                  </a:lnTo>
                  <a:lnTo>
                    <a:pt x="142" y="258"/>
                  </a:lnTo>
                  <a:lnTo>
                    <a:pt x="150" y="252"/>
                  </a:lnTo>
                  <a:lnTo>
                    <a:pt x="192" y="220"/>
                  </a:lnTo>
                  <a:lnTo>
                    <a:pt x="216" y="156"/>
                  </a:lnTo>
                  <a:lnTo>
                    <a:pt x="216" y="156"/>
                  </a:lnTo>
                  <a:lnTo>
                    <a:pt x="224" y="154"/>
                  </a:lnTo>
                  <a:lnTo>
                    <a:pt x="232" y="148"/>
                  </a:lnTo>
                  <a:lnTo>
                    <a:pt x="236" y="142"/>
                  </a:lnTo>
                  <a:lnTo>
                    <a:pt x="240" y="134"/>
                  </a:lnTo>
                  <a:lnTo>
                    <a:pt x="246" y="114"/>
                  </a:lnTo>
                  <a:lnTo>
                    <a:pt x="248" y="94"/>
                  </a:lnTo>
                  <a:lnTo>
                    <a:pt x="248" y="94"/>
                  </a:lnTo>
                  <a:lnTo>
                    <a:pt x="246" y="88"/>
                  </a:lnTo>
                  <a:lnTo>
                    <a:pt x="244" y="84"/>
                  </a:lnTo>
                  <a:lnTo>
                    <a:pt x="240" y="80"/>
                  </a:lnTo>
                  <a:lnTo>
                    <a:pt x="236" y="76"/>
                  </a:lnTo>
                  <a:lnTo>
                    <a:pt x="236" y="76"/>
                  </a:lnTo>
                  <a:close/>
                </a:path>
              </a:pathLst>
            </a:custGeom>
            <a:solidFill>
              <a:srgbClr val="FBC8C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48"/>
            <p:cNvSpPr>
              <a:spLocks/>
            </p:cNvSpPr>
            <p:nvPr/>
          </p:nvSpPr>
          <p:spPr bwMode="auto">
            <a:xfrm>
              <a:off x="603250" y="2978150"/>
              <a:ext cx="254000" cy="152400"/>
            </a:xfrm>
            <a:custGeom>
              <a:avLst/>
              <a:gdLst/>
              <a:ahLst/>
              <a:cxnLst>
                <a:cxn ang="0">
                  <a:pos x="100" y="40"/>
                </a:cxn>
                <a:cxn ang="0">
                  <a:pos x="80" y="40"/>
                </a:cxn>
                <a:cxn ang="0">
                  <a:pos x="58" y="40"/>
                </a:cxn>
                <a:cxn ang="0">
                  <a:pos x="58" y="40"/>
                </a:cxn>
                <a:cxn ang="0">
                  <a:pos x="48" y="38"/>
                </a:cxn>
                <a:cxn ang="0">
                  <a:pos x="40" y="32"/>
                </a:cxn>
                <a:cxn ang="0">
                  <a:pos x="0" y="0"/>
                </a:cxn>
                <a:cxn ang="0">
                  <a:pos x="0" y="32"/>
                </a:cxn>
                <a:cxn ang="0">
                  <a:pos x="80" y="96"/>
                </a:cxn>
                <a:cxn ang="0">
                  <a:pos x="80" y="96"/>
                </a:cxn>
                <a:cxn ang="0">
                  <a:pos x="80" y="96"/>
                </a:cxn>
                <a:cxn ang="0">
                  <a:pos x="80" y="96"/>
                </a:cxn>
                <a:cxn ang="0">
                  <a:pos x="80" y="96"/>
                </a:cxn>
                <a:cxn ang="0">
                  <a:pos x="160" y="32"/>
                </a:cxn>
                <a:cxn ang="0">
                  <a:pos x="160" y="0"/>
                </a:cxn>
                <a:cxn ang="0">
                  <a:pos x="118" y="32"/>
                </a:cxn>
                <a:cxn ang="0">
                  <a:pos x="118" y="32"/>
                </a:cxn>
                <a:cxn ang="0">
                  <a:pos x="110" y="38"/>
                </a:cxn>
                <a:cxn ang="0">
                  <a:pos x="100" y="40"/>
                </a:cxn>
                <a:cxn ang="0">
                  <a:pos x="100" y="40"/>
                </a:cxn>
              </a:cxnLst>
              <a:rect l="0" t="0" r="r" b="b"/>
              <a:pathLst>
                <a:path w="160" h="96">
                  <a:moveTo>
                    <a:pt x="100" y="40"/>
                  </a:moveTo>
                  <a:lnTo>
                    <a:pt x="80" y="40"/>
                  </a:lnTo>
                  <a:lnTo>
                    <a:pt x="58" y="40"/>
                  </a:lnTo>
                  <a:lnTo>
                    <a:pt x="58" y="40"/>
                  </a:lnTo>
                  <a:lnTo>
                    <a:pt x="48" y="38"/>
                  </a:lnTo>
                  <a:lnTo>
                    <a:pt x="40" y="32"/>
                  </a:lnTo>
                  <a:lnTo>
                    <a:pt x="0" y="0"/>
                  </a:lnTo>
                  <a:lnTo>
                    <a:pt x="0" y="32"/>
                  </a:lnTo>
                  <a:lnTo>
                    <a:pt x="80" y="96"/>
                  </a:lnTo>
                  <a:lnTo>
                    <a:pt x="80" y="96"/>
                  </a:lnTo>
                  <a:lnTo>
                    <a:pt x="80" y="96"/>
                  </a:lnTo>
                  <a:lnTo>
                    <a:pt x="80" y="96"/>
                  </a:lnTo>
                  <a:lnTo>
                    <a:pt x="80" y="96"/>
                  </a:lnTo>
                  <a:lnTo>
                    <a:pt x="160" y="32"/>
                  </a:lnTo>
                  <a:lnTo>
                    <a:pt x="160" y="0"/>
                  </a:lnTo>
                  <a:lnTo>
                    <a:pt x="118" y="32"/>
                  </a:lnTo>
                  <a:lnTo>
                    <a:pt x="118" y="32"/>
                  </a:lnTo>
                  <a:lnTo>
                    <a:pt x="110" y="38"/>
                  </a:lnTo>
                  <a:lnTo>
                    <a:pt x="100" y="40"/>
                  </a:lnTo>
                  <a:lnTo>
                    <a:pt x="100" y="40"/>
                  </a:lnTo>
                  <a:close/>
                </a:path>
              </a:pathLst>
            </a:custGeom>
            <a:solidFill>
              <a:srgbClr val="F7B4B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49"/>
            <p:cNvSpPr>
              <a:spLocks/>
            </p:cNvSpPr>
            <p:nvPr/>
          </p:nvSpPr>
          <p:spPr bwMode="auto">
            <a:xfrm>
              <a:off x="603250" y="2978150"/>
              <a:ext cx="127000" cy="152400"/>
            </a:xfrm>
            <a:custGeom>
              <a:avLst/>
              <a:gdLst/>
              <a:ahLst/>
              <a:cxnLst>
                <a:cxn ang="0">
                  <a:pos x="40" y="32"/>
                </a:cxn>
                <a:cxn ang="0">
                  <a:pos x="0" y="0"/>
                </a:cxn>
                <a:cxn ang="0">
                  <a:pos x="0" y="32"/>
                </a:cxn>
                <a:cxn ang="0">
                  <a:pos x="80" y="96"/>
                </a:cxn>
                <a:cxn ang="0">
                  <a:pos x="80" y="96"/>
                </a:cxn>
                <a:cxn ang="0">
                  <a:pos x="80" y="96"/>
                </a:cxn>
                <a:cxn ang="0">
                  <a:pos x="80" y="40"/>
                </a:cxn>
                <a:cxn ang="0">
                  <a:pos x="58" y="40"/>
                </a:cxn>
                <a:cxn ang="0">
                  <a:pos x="58" y="40"/>
                </a:cxn>
                <a:cxn ang="0">
                  <a:pos x="48" y="38"/>
                </a:cxn>
                <a:cxn ang="0">
                  <a:pos x="40" y="32"/>
                </a:cxn>
                <a:cxn ang="0">
                  <a:pos x="40" y="32"/>
                </a:cxn>
              </a:cxnLst>
              <a:rect l="0" t="0" r="r" b="b"/>
              <a:pathLst>
                <a:path w="80" h="96">
                  <a:moveTo>
                    <a:pt x="40" y="32"/>
                  </a:moveTo>
                  <a:lnTo>
                    <a:pt x="0" y="0"/>
                  </a:lnTo>
                  <a:lnTo>
                    <a:pt x="0" y="32"/>
                  </a:lnTo>
                  <a:lnTo>
                    <a:pt x="80" y="96"/>
                  </a:lnTo>
                  <a:lnTo>
                    <a:pt x="80" y="96"/>
                  </a:lnTo>
                  <a:lnTo>
                    <a:pt x="80" y="96"/>
                  </a:lnTo>
                  <a:lnTo>
                    <a:pt x="80" y="40"/>
                  </a:lnTo>
                  <a:lnTo>
                    <a:pt x="58" y="40"/>
                  </a:lnTo>
                  <a:lnTo>
                    <a:pt x="58" y="40"/>
                  </a:lnTo>
                  <a:lnTo>
                    <a:pt x="48" y="38"/>
                  </a:lnTo>
                  <a:lnTo>
                    <a:pt x="40" y="32"/>
                  </a:lnTo>
                  <a:lnTo>
                    <a:pt x="40" y="32"/>
                  </a:lnTo>
                  <a:close/>
                </a:path>
              </a:pathLst>
            </a:custGeom>
            <a:solidFill>
              <a:srgbClr val="FBC8C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50"/>
            <p:cNvSpPr>
              <a:spLocks/>
            </p:cNvSpPr>
            <p:nvPr/>
          </p:nvSpPr>
          <p:spPr bwMode="auto">
            <a:xfrm>
              <a:off x="514350" y="2628900"/>
              <a:ext cx="215900" cy="412750"/>
            </a:xfrm>
            <a:custGeom>
              <a:avLst/>
              <a:gdLst/>
              <a:ahLst/>
              <a:cxnLst>
                <a:cxn ang="0">
                  <a:pos x="40" y="116"/>
                </a:cxn>
                <a:cxn ang="0">
                  <a:pos x="24" y="116"/>
                </a:cxn>
                <a:cxn ang="0">
                  <a:pos x="24" y="106"/>
                </a:cxn>
                <a:cxn ang="0">
                  <a:pos x="24" y="106"/>
                </a:cxn>
                <a:cxn ang="0">
                  <a:pos x="22" y="96"/>
                </a:cxn>
                <a:cxn ang="0">
                  <a:pos x="22" y="90"/>
                </a:cxn>
                <a:cxn ang="0">
                  <a:pos x="18" y="82"/>
                </a:cxn>
                <a:cxn ang="0">
                  <a:pos x="10" y="76"/>
                </a:cxn>
                <a:cxn ang="0">
                  <a:pos x="10" y="76"/>
                </a:cxn>
                <a:cxn ang="0">
                  <a:pos x="6" y="80"/>
                </a:cxn>
                <a:cxn ang="0">
                  <a:pos x="2" y="84"/>
                </a:cxn>
                <a:cxn ang="0">
                  <a:pos x="0" y="88"/>
                </a:cxn>
                <a:cxn ang="0">
                  <a:pos x="0" y="94"/>
                </a:cxn>
                <a:cxn ang="0">
                  <a:pos x="0" y="94"/>
                </a:cxn>
                <a:cxn ang="0">
                  <a:pos x="0" y="114"/>
                </a:cxn>
                <a:cxn ang="0">
                  <a:pos x="6" y="134"/>
                </a:cxn>
                <a:cxn ang="0">
                  <a:pos x="10" y="142"/>
                </a:cxn>
                <a:cxn ang="0">
                  <a:pos x="16" y="148"/>
                </a:cxn>
                <a:cxn ang="0">
                  <a:pos x="22" y="154"/>
                </a:cxn>
                <a:cxn ang="0">
                  <a:pos x="30" y="156"/>
                </a:cxn>
                <a:cxn ang="0">
                  <a:pos x="56" y="220"/>
                </a:cxn>
                <a:cxn ang="0">
                  <a:pos x="96" y="252"/>
                </a:cxn>
                <a:cxn ang="0">
                  <a:pos x="96" y="252"/>
                </a:cxn>
                <a:cxn ang="0">
                  <a:pos x="104" y="258"/>
                </a:cxn>
                <a:cxn ang="0">
                  <a:pos x="114" y="260"/>
                </a:cxn>
                <a:cxn ang="0">
                  <a:pos x="136" y="260"/>
                </a:cxn>
                <a:cxn ang="0">
                  <a:pos x="136" y="28"/>
                </a:cxn>
                <a:cxn ang="0">
                  <a:pos x="136" y="28"/>
                </a:cxn>
                <a:cxn ang="0">
                  <a:pos x="108" y="24"/>
                </a:cxn>
                <a:cxn ang="0">
                  <a:pos x="82" y="20"/>
                </a:cxn>
                <a:cxn ang="0">
                  <a:pos x="60" y="10"/>
                </a:cxn>
                <a:cxn ang="0">
                  <a:pos x="40" y="0"/>
                </a:cxn>
                <a:cxn ang="0">
                  <a:pos x="40" y="116"/>
                </a:cxn>
              </a:cxnLst>
              <a:rect l="0" t="0" r="r" b="b"/>
              <a:pathLst>
                <a:path w="136" h="260">
                  <a:moveTo>
                    <a:pt x="40" y="116"/>
                  </a:moveTo>
                  <a:lnTo>
                    <a:pt x="24" y="116"/>
                  </a:lnTo>
                  <a:lnTo>
                    <a:pt x="24" y="106"/>
                  </a:lnTo>
                  <a:lnTo>
                    <a:pt x="24" y="106"/>
                  </a:lnTo>
                  <a:lnTo>
                    <a:pt x="22" y="96"/>
                  </a:lnTo>
                  <a:lnTo>
                    <a:pt x="22" y="90"/>
                  </a:lnTo>
                  <a:lnTo>
                    <a:pt x="18" y="82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6" y="80"/>
                  </a:lnTo>
                  <a:lnTo>
                    <a:pt x="2" y="84"/>
                  </a:lnTo>
                  <a:lnTo>
                    <a:pt x="0" y="88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114"/>
                  </a:lnTo>
                  <a:lnTo>
                    <a:pt x="6" y="134"/>
                  </a:lnTo>
                  <a:lnTo>
                    <a:pt x="10" y="142"/>
                  </a:lnTo>
                  <a:lnTo>
                    <a:pt x="16" y="148"/>
                  </a:lnTo>
                  <a:lnTo>
                    <a:pt x="22" y="154"/>
                  </a:lnTo>
                  <a:lnTo>
                    <a:pt x="30" y="156"/>
                  </a:lnTo>
                  <a:lnTo>
                    <a:pt x="56" y="220"/>
                  </a:lnTo>
                  <a:lnTo>
                    <a:pt x="96" y="252"/>
                  </a:lnTo>
                  <a:lnTo>
                    <a:pt x="96" y="252"/>
                  </a:lnTo>
                  <a:lnTo>
                    <a:pt x="104" y="258"/>
                  </a:lnTo>
                  <a:lnTo>
                    <a:pt x="114" y="260"/>
                  </a:lnTo>
                  <a:lnTo>
                    <a:pt x="136" y="260"/>
                  </a:lnTo>
                  <a:lnTo>
                    <a:pt x="136" y="28"/>
                  </a:lnTo>
                  <a:lnTo>
                    <a:pt x="136" y="28"/>
                  </a:lnTo>
                  <a:lnTo>
                    <a:pt x="108" y="24"/>
                  </a:lnTo>
                  <a:lnTo>
                    <a:pt x="82" y="20"/>
                  </a:lnTo>
                  <a:lnTo>
                    <a:pt x="60" y="10"/>
                  </a:lnTo>
                  <a:lnTo>
                    <a:pt x="40" y="0"/>
                  </a:lnTo>
                  <a:lnTo>
                    <a:pt x="40" y="116"/>
                  </a:lnTo>
                  <a:close/>
                </a:path>
              </a:pathLst>
            </a:custGeom>
            <a:solidFill>
              <a:srgbClr val="FBD7D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51"/>
            <p:cNvSpPr>
              <a:spLocks/>
            </p:cNvSpPr>
            <p:nvPr/>
          </p:nvSpPr>
          <p:spPr bwMode="auto">
            <a:xfrm>
              <a:off x="577850" y="3028950"/>
              <a:ext cx="304800" cy="254000"/>
            </a:xfrm>
            <a:custGeom>
              <a:avLst/>
              <a:gdLst/>
              <a:ahLst/>
              <a:cxnLst>
                <a:cxn ang="0">
                  <a:pos x="48" y="86"/>
                </a:cxn>
                <a:cxn ang="0">
                  <a:pos x="96" y="160"/>
                </a:cxn>
                <a:cxn ang="0">
                  <a:pos x="142" y="86"/>
                </a:cxn>
                <a:cxn ang="0">
                  <a:pos x="192" y="8"/>
                </a:cxn>
                <a:cxn ang="0">
                  <a:pos x="176" y="0"/>
                </a:cxn>
                <a:cxn ang="0">
                  <a:pos x="96" y="64"/>
                </a:cxn>
                <a:cxn ang="0">
                  <a:pos x="16" y="0"/>
                </a:cxn>
                <a:cxn ang="0">
                  <a:pos x="0" y="8"/>
                </a:cxn>
                <a:cxn ang="0">
                  <a:pos x="48" y="86"/>
                </a:cxn>
              </a:cxnLst>
              <a:rect l="0" t="0" r="r" b="b"/>
              <a:pathLst>
                <a:path w="192" h="160">
                  <a:moveTo>
                    <a:pt x="48" y="86"/>
                  </a:moveTo>
                  <a:lnTo>
                    <a:pt x="96" y="160"/>
                  </a:lnTo>
                  <a:lnTo>
                    <a:pt x="142" y="86"/>
                  </a:lnTo>
                  <a:lnTo>
                    <a:pt x="192" y="8"/>
                  </a:lnTo>
                  <a:lnTo>
                    <a:pt x="176" y="0"/>
                  </a:lnTo>
                  <a:lnTo>
                    <a:pt x="96" y="64"/>
                  </a:lnTo>
                  <a:lnTo>
                    <a:pt x="16" y="0"/>
                  </a:lnTo>
                  <a:lnTo>
                    <a:pt x="0" y="8"/>
                  </a:lnTo>
                  <a:lnTo>
                    <a:pt x="48" y="8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52"/>
            <p:cNvSpPr>
              <a:spLocks/>
            </p:cNvSpPr>
            <p:nvPr/>
          </p:nvSpPr>
          <p:spPr bwMode="auto">
            <a:xfrm>
              <a:off x="666750" y="2901950"/>
              <a:ext cx="127000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0" y="0"/>
                </a:cxn>
                <a:cxn ang="0">
                  <a:pos x="80" y="0"/>
                </a:cxn>
                <a:cxn ang="0">
                  <a:pos x="78" y="2"/>
                </a:cxn>
                <a:cxn ang="0">
                  <a:pos x="76" y="6"/>
                </a:cxn>
                <a:cxn ang="0">
                  <a:pos x="74" y="12"/>
                </a:cxn>
                <a:cxn ang="0">
                  <a:pos x="70" y="16"/>
                </a:cxn>
                <a:cxn ang="0">
                  <a:pos x="62" y="20"/>
                </a:cxn>
                <a:cxn ang="0">
                  <a:pos x="52" y="22"/>
                </a:cxn>
                <a:cxn ang="0">
                  <a:pos x="40" y="24"/>
                </a:cxn>
                <a:cxn ang="0">
                  <a:pos x="40" y="24"/>
                </a:cxn>
                <a:cxn ang="0">
                  <a:pos x="26" y="22"/>
                </a:cxn>
                <a:cxn ang="0">
                  <a:pos x="16" y="20"/>
                </a:cxn>
                <a:cxn ang="0">
                  <a:pos x="8" y="16"/>
                </a:cxn>
                <a:cxn ang="0">
                  <a:pos x="4" y="12"/>
                </a:cxn>
                <a:cxn ang="0">
                  <a:pos x="2" y="6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0" h="24">
                  <a:moveTo>
                    <a:pt x="0" y="0"/>
                  </a:moveTo>
                  <a:lnTo>
                    <a:pt x="80" y="0"/>
                  </a:lnTo>
                  <a:lnTo>
                    <a:pt x="80" y="0"/>
                  </a:lnTo>
                  <a:lnTo>
                    <a:pt x="78" y="2"/>
                  </a:lnTo>
                  <a:lnTo>
                    <a:pt x="76" y="6"/>
                  </a:lnTo>
                  <a:lnTo>
                    <a:pt x="74" y="12"/>
                  </a:lnTo>
                  <a:lnTo>
                    <a:pt x="70" y="16"/>
                  </a:lnTo>
                  <a:lnTo>
                    <a:pt x="62" y="20"/>
                  </a:lnTo>
                  <a:lnTo>
                    <a:pt x="52" y="22"/>
                  </a:lnTo>
                  <a:lnTo>
                    <a:pt x="40" y="24"/>
                  </a:lnTo>
                  <a:lnTo>
                    <a:pt x="40" y="24"/>
                  </a:lnTo>
                  <a:lnTo>
                    <a:pt x="26" y="22"/>
                  </a:lnTo>
                  <a:lnTo>
                    <a:pt x="16" y="20"/>
                  </a:lnTo>
                  <a:lnTo>
                    <a:pt x="8" y="16"/>
                  </a:lnTo>
                  <a:lnTo>
                    <a:pt x="4" y="12"/>
                  </a:lnTo>
                  <a:lnTo>
                    <a:pt x="2" y="6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939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53"/>
            <p:cNvSpPr>
              <a:spLocks/>
            </p:cNvSpPr>
            <p:nvPr/>
          </p:nvSpPr>
          <p:spPr bwMode="auto">
            <a:xfrm>
              <a:off x="323850" y="3041650"/>
              <a:ext cx="406400" cy="241300"/>
            </a:xfrm>
            <a:custGeom>
              <a:avLst/>
              <a:gdLst/>
              <a:ahLst/>
              <a:cxnLst>
                <a:cxn ang="0">
                  <a:pos x="0" y="152"/>
                </a:cxn>
                <a:cxn ang="0">
                  <a:pos x="32" y="64"/>
                </a:cxn>
                <a:cxn ang="0">
                  <a:pos x="32" y="64"/>
                </a:cxn>
                <a:cxn ang="0">
                  <a:pos x="36" y="56"/>
                </a:cxn>
                <a:cxn ang="0">
                  <a:pos x="42" y="50"/>
                </a:cxn>
                <a:cxn ang="0">
                  <a:pos x="48" y="44"/>
                </a:cxn>
                <a:cxn ang="0">
                  <a:pos x="56" y="40"/>
                </a:cxn>
                <a:cxn ang="0">
                  <a:pos x="160" y="0"/>
                </a:cxn>
                <a:cxn ang="0">
                  <a:pos x="256" y="152"/>
                </a:cxn>
                <a:cxn ang="0">
                  <a:pos x="0" y="152"/>
                </a:cxn>
              </a:cxnLst>
              <a:rect l="0" t="0" r="r" b="b"/>
              <a:pathLst>
                <a:path w="256" h="152">
                  <a:moveTo>
                    <a:pt x="0" y="152"/>
                  </a:moveTo>
                  <a:lnTo>
                    <a:pt x="32" y="64"/>
                  </a:lnTo>
                  <a:lnTo>
                    <a:pt x="32" y="64"/>
                  </a:lnTo>
                  <a:lnTo>
                    <a:pt x="36" y="56"/>
                  </a:lnTo>
                  <a:lnTo>
                    <a:pt x="42" y="50"/>
                  </a:lnTo>
                  <a:lnTo>
                    <a:pt x="48" y="44"/>
                  </a:lnTo>
                  <a:lnTo>
                    <a:pt x="56" y="40"/>
                  </a:lnTo>
                  <a:lnTo>
                    <a:pt x="160" y="0"/>
                  </a:lnTo>
                  <a:lnTo>
                    <a:pt x="256" y="152"/>
                  </a:lnTo>
                  <a:lnTo>
                    <a:pt x="0" y="152"/>
                  </a:lnTo>
                  <a:close/>
                </a:path>
              </a:pathLst>
            </a:custGeom>
            <a:solidFill>
              <a:srgbClr val="0484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54"/>
            <p:cNvSpPr>
              <a:spLocks/>
            </p:cNvSpPr>
            <p:nvPr/>
          </p:nvSpPr>
          <p:spPr bwMode="auto">
            <a:xfrm>
              <a:off x="730250" y="3041650"/>
              <a:ext cx="406400" cy="241300"/>
            </a:xfrm>
            <a:custGeom>
              <a:avLst/>
              <a:gdLst/>
              <a:ahLst/>
              <a:cxnLst>
                <a:cxn ang="0">
                  <a:pos x="256" y="152"/>
                </a:cxn>
                <a:cxn ang="0">
                  <a:pos x="224" y="64"/>
                </a:cxn>
                <a:cxn ang="0">
                  <a:pos x="224" y="64"/>
                </a:cxn>
                <a:cxn ang="0">
                  <a:pos x="218" y="56"/>
                </a:cxn>
                <a:cxn ang="0">
                  <a:pos x="214" y="50"/>
                </a:cxn>
                <a:cxn ang="0">
                  <a:pos x="206" y="44"/>
                </a:cxn>
                <a:cxn ang="0">
                  <a:pos x="198" y="40"/>
                </a:cxn>
                <a:cxn ang="0">
                  <a:pos x="96" y="0"/>
                </a:cxn>
                <a:cxn ang="0">
                  <a:pos x="0" y="152"/>
                </a:cxn>
                <a:cxn ang="0">
                  <a:pos x="256" y="152"/>
                </a:cxn>
              </a:cxnLst>
              <a:rect l="0" t="0" r="r" b="b"/>
              <a:pathLst>
                <a:path w="256" h="152">
                  <a:moveTo>
                    <a:pt x="256" y="152"/>
                  </a:moveTo>
                  <a:lnTo>
                    <a:pt x="224" y="64"/>
                  </a:lnTo>
                  <a:lnTo>
                    <a:pt x="224" y="64"/>
                  </a:lnTo>
                  <a:lnTo>
                    <a:pt x="218" y="56"/>
                  </a:lnTo>
                  <a:lnTo>
                    <a:pt x="214" y="50"/>
                  </a:lnTo>
                  <a:lnTo>
                    <a:pt x="206" y="44"/>
                  </a:lnTo>
                  <a:lnTo>
                    <a:pt x="198" y="40"/>
                  </a:lnTo>
                  <a:lnTo>
                    <a:pt x="96" y="0"/>
                  </a:lnTo>
                  <a:lnTo>
                    <a:pt x="0" y="152"/>
                  </a:lnTo>
                  <a:lnTo>
                    <a:pt x="256" y="152"/>
                  </a:lnTo>
                  <a:close/>
                </a:path>
              </a:pathLst>
            </a:custGeom>
            <a:solidFill>
              <a:srgbClr val="0484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5"/>
            <p:cNvSpPr>
              <a:spLocks/>
            </p:cNvSpPr>
            <p:nvPr/>
          </p:nvSpPr>
          <p:spPr bwMode="auto">
            <a:xfrm>
              <a:off x="539750" y="3041650"/>
              <a:ext cx="190500" cy="2413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88" y="152"/>
                </a:cxn>
                <a:cxn ang="0">
                  <a:pos x="120" y="152"/>
                </a:cxn>
                <a:cxn ang="0">
                  <a:pos x="108" y="132"/>
                </a:cxn>
                <a:cxn ang="0">
                  <a:pos x="24" y="0"/>
                </a:cxn>
                <a:cxn ang="0">
                  <a:pos x="0" y="8"/>
                </a:cxn>
              </a:cxnLst>
              <a:rect l="0" t="0" r="r" b="b"/>
              <a:pathLst>
                <a:path w="120" h="152">
                  <a:moveTo>
                    <a:pt x="0" y="8"/>
                  </a:moveTo>
                  <a:lnTo>
                    <a:pt x="88" y="152"/>
                  </a:lnTo>
                  <a:lnTo>
                    <a:pt x="120" y="152"/>
                  </a:lnTo>
                  <a:lnTo>
                    <a:pt x="108" y="132"/>
                  </a:lnTo>
                  <a:lnTo>
                    <a:pt x="24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6FDA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56"/>
            <p:cNvSpPr>
              <a:spLocks/>
            </p:cNvSpPr>
            <p:nvPr/>
          </p:nvSpPr>
          <p:spPr bwMode="auto">
            <a:xfrm>
              <a:off x="730250" y="3041650"/>
              <a:ext cx="190500" cy="241300"/>
            </a:xfrm>
            <a:custGeom>
              <a:avLst/>
              <a:gdLst/>
              <a:ahLst/>
              <a:cxnLst>
                <a:cxn ang="0">
                  <a:pos x="120" y="8"/>
                </a:cxn>
                <a:cxn ang="0">
                  <a:pos x="32" y="152"/>
                </a:cxn>
                <a:cxn ang="0">
                  <a:pos x="0" y="152"/>
                </a:cxn>
                <a:cxn ang="0">
                  <a:pos x="12" y="132"/>
                </a:cxn>
                <a:cxn ang="0">
                  <a:pos x="96" y="0"/>
                </a:cxn>
                <a:cxn ang="0">
                  <a:pos x="120" y="8"/>
                </a:cxn>
              </a:cxnLst>
              <a:rect l="0" t="0" r="r" b="b"/>
              <a:pathLst>
                <a:path w="120" h="152">
                  <a:moveTo>
                    <a:pt x="120" y="8"/>
                  </a:moveTo>
                  <a:lnTo>
                    <a:pt x="32" y="152"/>
                  </a:lnTo>
                  <a:lnTo>
                    <a:pt x="0" y="152"/>
                  </a:lnTo>
                  <a:lnTo>
                    <a:pt x="12" y="132"/>
                  </a:lnTo>
                  <a:lnTo>
                    <a:pt x="96" y="0"/>
                  </a:lnTo>
                  <a:lnTo>
                    <a:pt x="120" y="8"/>
                  </a:lnTo>
                  <a:close/>
                </a:path>
              </a:pathLst>
            </a:custGeom>
            <a:solidFill>
              <a:srgbClr val="6FDA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57"/>
            <p:cNvSpPr>
              <a:spLocks/>
            </p:cNvSpPr>
            <p:nvPr/>
          </p:nvSpPr>
          <p:spPr bwMode="auto">
            <a:xfrm>
              <a:off x="615950" y="3105150"/>
              <a:ext cx="228600" cy="127000"/>
            </a:xfrm>
            <a:custGeom>
              <a:avLst/>
              <a:gdLst/>
              <a:ahLst/>
              <a:cxnLst>
                <a:cxn ang="0">
                  <a:pos x="144" y="0"/>
                </a:cxn>
                <a:cxn ang="0">
                  <a:pos x="90" y="24"/>
                </a:cxn>
                <a:cxn ang="0">
                  <a:pos x="90" y="24"/>
                </a:cxn>
                <a:cxn ang="0">
                  <a:pos x="82" y="18"/>
                </a:cxn>
                <a:cxn ang="0">
                  <a:pos x="76" y="16"/>
                </a:cxn>
                <a:cxn ang="0">
                  <a:pos x="72" y="16"/>
                </a:cxn>
                <a:cxn ang="0">
                  <a:pos x="72" y="16"/>
                </a:cxn>
                <a:cxn ang="0">
                  <a:pos x="66" y="16"/>
                </a:cxn>
                <a:cxn ang="0">
                  <a:pos x="60" y="18"/>
                </a:cxn>
                <a:cxn ang="0">
                  <a:pos x="52" y="24"/>
                </a:cxn>
                <a:cxn ang="0">
                  <a:pos x="0" y="0"/>
                </a:cxn>
                <a:cxn ang="0">
                  <a:pos x="0" y="80"/>
                </a:cxn>
                <a:cxn ang="0">
                  <a:pos x="52" y="54"/>
                </a:cxn>
                <a:cxn ang="0">
                  <a:pos x="52" y="54"/>
                </a:cxn>
                <a:cxn ang="0">
                  <a:pos x="60" y="60"/>
                </a:cxn>
                <a:cxn ang="0">
                  <a:pos x="66" y="62"/>
                </a:cxn>
                <a:cxn ang="0">
                  <a:pos x="72" y="64"/>
                </a:cxn>
                <a:cxn ang="0">
                  <a:pos x="72" y="64"/>
                </a:cxn>
                <a:cxn ang="0">
                  <a:pos x="76" y="62"/>
                </a:cxn>
                <a:cxn ang="0">
                  <a:pos x="82" y="60"/>
                </a:cxn>
                <a:cxn ang="0">
                  <a:pos x="90" y="54"/>
                </a:cxn>
                <a:cxn ang="0">
                  <a:pos x="144" y="80"/>
                </a:cxn>
                <a:cxn ang="0">
                  <a:pos x="144" y="0"/>
                </a:cxn>
              </a:cxnLst>
              <a:rect l="0" t="0" r="r" b="b"/>
              <a:pathLst>
                <a:path w="144" h="80">
                  <a:moveTo>
                    <a:pt x="144" y="0"/>
                  </a:moveTo>
                  <a:lnTo>
                    <a:pt x="90" y="24"/>
                  </a:lnTo>
                  <a:lnTo>
                    <a:pt x="90" y="24"/>
                  </a:lnTo>
                  <a:lnTo>
                    <a:pt x="82" y="18"/>
                  </a:lnTo>
                  <a:lnTo>
                    <a:pt x="76" y="16"/>
                  </a:lnTo>
                  <a:lnTo>
                    <a:pt x="72" y="16"/>
                  </a:lnTo>
                  <a:lnTo>
                    <a:pt x="72" y="16"/>
                  </a:lnTo>
                  <a:lnTo>
                    <a:pt x="66" y="16"/>
                  </a:lnTo>
                  <a:lnTo>
                    <a:pt x="60" y="18"/>
                  </a:lnTo>
                  <a:lnTo>
                    <a:pt x="52" y="24"/>
                  </a:lnTo>
                  <a:lnTo>
                    <a:pt x="0" y="0"/>
                  </a:lnTo>
                  <a:lnTo>
                    <a:pt x="0" y="80"/>
                  </a:lnTo>
                  <a:lnTo>
                    <a:pt x="52" y="54"/>
                  </a:lnTo>
                  <a:lnTo>
                    <a:pt x="52" y="54"/>
                  </a:lnTo>
                  <a:lnTo>
                    <a:pt x="60" y="60"/>
                  </a:lnTo>
                  <a:lnTo>
                    <a:pt x="66" y="62"/>
                  </a:lnTo>
                  <a:lnTo>
                    <a:pt x="72" y="64"/>
                  </a:lnTo>
                  <a:lnTo>
                    <a:pt x="72" y="64"/>
                  </a:lnTo>
                  <a:lnTo>
                    <a:pt x="76" y="62"/>
                  </a:lnTo>
                  <a:lnTo>
                    <a:pt x="82" y="60"/>
                  </a:lnTo>
                  <a:lnTo>
                    <a:pt x="90" y="54"/>
                  </a:lnTo>
                  <a:lnTo>
                    <a:pt x="144" y="8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DF2C2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58"/>
            <p:cNvSpPr>
              <a:spLocks/>
            </p:cNvSpPr>
            <p:nvPr/>
          </p:nvSpPr>
          <p:spPr bwMode="auto">
            <a:xfrm>
              <a:off x="577850" y="2698750"/>
              <a:ext cx="304800" cy="139700"/>
            </a:xfrm>
            <a:custGeom>
              <a:avLst/>
              <a:gdLst/>
              <a:ahLst/>
              <a:cxnLst>
                <a:cxn ang="0">
                  <a:pos x="148" y="0"/>
                </a:cxn>
                <a:cxn ang="0">
                  <a:pos x="130" y="2"/>
                </a:cxn>
                <a:cxn ang="0">
                  <a:pos x="116" y="12"/>
                </a:cxn>
                <a:cxn ang="0">
                  <a:pos x="106" y="8"/>
                </a:cxn>
                <a:cxn ang="0">
                  <a:pos x="84" y="8"/>
                </a:cxn>
                <a:cxn ang="0">
                  <a:pos x="74" y="12"/>
                </a:cxn>
                <a:cxn ang="0">
                  <a:pos x="60" y="2"/>
                </a:cxn>
                <a:cxn ang="0">
                  <a:pos x="44" y="0"/>
                </a:cxn>
                <a:cxn ang="0">
                  <a:pos x="34" y="0"/>
                </a:cxn>
                <a:cxn ang="0">
                  <a:pos x="18" y="6"/>
                </a:cxn>
                <a:cxn ang="0">
                  <a:pos x="6" y="18"/>
                </a:cxn>
                <a:cxn ang="0">
                  <a:pos x="0" y="34"/>
                </a:cxn>
                <a:cxn ang="0">
                  <a:pos x="0" y="44"/>
                </a:cxn>
                <a:cxn ang="0">
                  <a:pos x="2" y="60"/>
                </a:cxn>
                <a:cxn ang="0">
                  <a:pos x="12" y="74"/>
                </a:cxn>
                <a:cxn ang="0">
                  <a:pos x="26" y="84"/>
                </a:cxn>
                <a:cxn ang="0">
                  <a:pos x="44" y="88"/>
                </a:cxn>
                <a:cxn ang="0">
                  <a:pos x="52" y="86"/>
                </a:cxn>
                <a:cxn ang="0">
                  <a:pos x="68" y="80"/>
                </a:cxn>
                <a:cxn ang="0">
                  <a:pos x="80" y="68"/>
                </a:cxn>
                <a:cxn ang="0">
                  <a:pos x="86" y="52"/>
                </a:cxn>
                <a:cxn ang="0">
                  <a:pos x="88" y="44"/>
                </a:cxn>
                <a:cxn ang="0">
                  <a:pos x="82" y="24"/>
                </a:cxn>
                <a:cxn ang="0">
                  <a:pos x="88" y="22"/>
                </a:cxn>
                <a:cxn ang="0">
                  <a:pos x="102" y="22"/>
                </a:cxn>
                <a:cxn ang="0">
                  <a:pos x="108" y="24"/>
                </a:cxn>
                <a:cxn ang="0">
                  <a:pos x="104" y="44"/>
                </a:cxn>
                <a:cxn ang="0">
                  <a:pos x="104" y="52"/>
                </a:cxn>
                <a:cxn ang="0">
                  <a:pos x="110" y="68"/>
                </a:cxn>
                <a:cxn ang="0">
                  <a:pos x="122" y="80"/>
                </a:cxn>
                <a:cxn ang="0">
                  <a:pos x="138" y="86"/>
                </a:cxn>
                <a:cxn ang="0">
                  <a:pos x="148" y="88"/>
                </a:cxn>
                <a:cxn ang="0">
                  <a:pos x="164" y="84"/>
                </a:cxn>
                <a:cxn ang="0">
                  <a:pos x="178" y="74"/>
                </a:cxn>
                <a:cxn ang="0">
                  <a:pos x="188" y="60"/>
                </a:cxn>
                <a:cxn ang="0">
                  <a:pos x="192" y="44"/>
                </a:cxn>
                <a:cxn ang="0">
                  <a:pos x="190" y="34"/>
                </a:cxn>
                <a:cxn ang="0">
                  <a:pos x="184" y="18"/>
                </a:cxn>
                <a:cxn ang="0">
                  <a:pos x="172" y="6"/>
                </a:cxn>
                <a:cxn ang="0">
                  <a:pos x="156" y="0"/>
                </a:cxn>
                <a:cxn ang="0">
                  <a:pos x="148" y="0"/>
                </a:cxn>
              </a:cxnLst>
              <a:rect l="0" t="0" r="r" b="b"/>
              <a:pathLst>
                <a:path w="192" h="88">
                  <a:moveTo>
                    <a:pt x="148" y="0"/>
                  </a:moveTo>
                  <a:lnTo>
                    <a:pt x="148" y="0"/>
                  </a:lnTo>
                  <a:lnTo>
                    <a:pt x="138" y="0"/>
                  </a:lnTo>
                  <a:lnTo>
                    <a:pt x="130" y="2"/>
                  </a:lnTo>
                  <a:lnTo>
                    <a:pt x="122" y="6"/>
                  </a:lnTo>
                  <a:lnTo>
                    <a:pt x="116" y="12"/>
                  </a:lnTo>
                  <a:lnTo>
                    <a:pt x="116" y="12"/>
                  </a:lnTo>
                  <a:lnTo>
                    <a:pt x="106" y="8"/>
                  </a:lnTo>
                  <a:lnTo>
                    <a:pt x="96" y="8"/>
                  </a:lnTo>
                  <a:lnTo>
                    <a:pt x="84" y="8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68" y="6"/>
                  </a:lnTo>
                  <a:lnTo>
                    <a:pt x="60" y="2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34" y="0"/>
                  </a:lnTo>
                  <a:lnTo>
                    <a:pt x="26" y="2"/>
                  </a:lnTo>
                  <a:lnTo>
                    <a:pt x="18" y="6"/>
                  </a:lnTo>
                  <a:lnTo>
                    <a:pt x="12" y="12"/>
                  </a:lnTo>
                  <a:lnTo>
                    <a:pt x="6" y="18"/>
                  </a:lnTo>
                  <a:lnTo>
                    <a:pt x="2" y="26"/>
                  </a:lnTo>
                  <a:lnTo>
                    <a:pt x="0" y="3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52"/>
                  </a:lnTo>
                  <a:lnTo>
                    <a:pt x="2" y="60"/>
                  </a:lnTo>
                  <a:lnTo>
                    <a:pt x="6" y="68"/>
                  </a:lnTo>
                  <a:lnTo>
                    <a:pt x="12" y="74"/>
                  </a:lnTo>
                  <a:lnTo>
                    <a:pt x="18" y="80"/>
                  </a:lnTo>
                  <a:lnTo>
                    <a:pt x="26" y="84"/>
                  </a:lnTo>
                  <a:lnTo>
                    <a:pt x="34" y="86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52" y="86"/>
                  </a:lnTo>
                  <a:lnTo>
                    <a:pt x="60" y="84"/>
                  </a:lnTo>
                  <a:lnTo>
                    <a:pt x="68" y="80"/>
                  </a:lnTo>
                  <a:lnTo>
                    <a:pt x="74" y="74"/>
                  </a:lnTo>
                  <a:lnTo>
                    <a:pt x="80" y="68"/>
                  </a:lnTo>
                  <a:lnTo>
                    <a:pt x="84" y="60"/>
                  </a:lnTo>
                  <a:lnTo>
                    <a:pt x="86" y="52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86" y="32"/>
                  </a:lnTo>
                  <a:lnTo>
                    <a:pt x="82" y="24"/>
                  </a:lnTo>
                  <a:lnTo>
                    <a:pt x="82" y="24"/>
                  </a:lnTo>
                  <a:lnTo>
                    <a:pt x="88" y="22"/>
                  </a:lnTo>
                  <a:lnTo>
                    <a:pt x="96" y="20"/>
                  </a:lnTo>
                  <a:lnTo>
                    <a:pt x="102" y="22"/>
                  </a:lnTo>
                  <a:lnTo>
                    <a:pt x="108" y="24"/>
                  </a:lnTo>
                  <a:lnTo>
                    <a:pt x="108" y="24"/>
                  </a:lnTo>
                  <a:lnTo>
                    <a:pt x="104" y="32"/>
                  </a:lnTo>
                  <a:lnTo>
                    <a:pt x="104" y="44"/>
                  </a:lnTo>
                  <a:lnTo>
                    <a:pt x="104" y="44"/>
                  </a:lnTo>
                  <a:lnTo>
                    <a:pt x="104" y="52"/>
                  </a:lnTo>
                  <a:lnTo>
                    <a:pt x="106" y="60"/>
                  </a:lnTo>
                  <a:lnTo>
                    <a:pt x="110" y="68"/>
                  </a:lnTo>
                  <a:lnTo>
                    <a:pt x="116" y="74"/>
                  </a:lnTo>
                  <a:lnTo>
                    <a:pt x="122" y="80"/>
                  </a:lnTo>
                  <a:lnTo>
                    <a:pt x="130" y="84"/>
                  </a:lnTo>
                  <a:lnTo>
                    <a:pt x="138" y="86"/>
                  </a:lnTo>
                  <a:lnTo>
                    <a:pt x="148" y="88"/>
                  </a:lnTo>
                  <a:lnTo>
                    <a:pt x="148" y="88"/>
                  </a:lnTo>
                  <a:lnTo>
                    <a:pt x="156" y="86"/>
                  </a:lnTo>
                  <a:lnTo>
                    <a:pt x="164" y="84"/>
                  </a:lnTo>
                  <a:lnTo>
                    <a:pt x="172" y="80"/>
                  </a:lnTo>
                  <a:lnTo>
                    <a:pt x="178" y="74"/>
                  </a:lnTo>
                  <a:lnTo>
                    <a:pt x="184" y="68"/>
                  </a:lnTo>
                  <a:lnTo>
                    <a:pt x="188" y="60"/>
                  </a:lnTo>
                  <a:lnTo>
                    <a:pt x="190" y="52"/>
                  </a:lnTo>
                  <a:lnTo>
                    <a:pt x="192" y="44"/>
                  </a:lnTo>
                  <a:lnTo>
                    <a:pt x="192" y="44"/>
                  </a:lnTo>
                  <a:lnTo>
                    <a:pt x="190" y="34"/>
                  </a:lnTo>
                  <a:lnTo>
                    <a:pt x="188" y="26"/>
                  </a:lnTo>
                  <a:lnTo>
                    <a:pt x="184" y="18"/>
                  </a:lnTo>
                  <a:lnTo>
                    <a:pt x="178" y="12"/>
                  </a:lnTo>
                  <a:lnTo>
                    <a:pt x="172" y="6"/>
                  </a:lnTo>
                  <a:lnTo>
                    <a:pt x="164" y="2"/>
                  </a:lnTo>
                  <a:lnTo>
                    <a:pt x="156" y="0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3E3E3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59"/>
            <p:cNvSpPr>
              <a:spLocks/>
            </p:cNvSpPr>
            <p:nvPr/>
          </p:nvSpPr>
          <p:spPr bwMode="auto">
            <a:xfrm>
              <a:off x="603250" y="2724150"/>
              <a:ext cx="88900" cy="889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38" y="2"/>
                </a:cxn>
                <a:cxn ang="0">
                  <a:pos x="46" y="8"/>
                </a:cxn>
                <a:cxn ang="0">
                  <a:pos x="52" y="16"/>
                </a:cxn>
                <a:cxn ang="0">
                  <a:pos x="56" y="28"/>
                </a:cxn>
                <a:cxn ang="0">
                  <a:pos x="56" y="28"/>
                </a:cxn>
                <a:cxn ang="0">
                  <a:pos x="52" y="38"/>
                </a:cxn>
                <a:cxn ang="0">
                  <a:pos x="46" y="48"/>
                </a:cxn>
                <a:cxn ang="0">
                  <a:pos x="38" y="54"/>
                </a:cxn>
                <a:cxn ang="0">
                  <a:pos x="28" y="56"/>
                </a:cxn>
                <a:cxn ang="0">
                  <a:pos x="28" y="56"/>
                </a:cxn>
                <a:cxn ang="0">
                  <a:pos x="16" y="54"/>
                </a:cxn>
                <a:cxn ang="0">
                  <a:pos x="8" y="48"/>
                </a:cxn>
                <a:cxn ang="0">
                  <a:pos x="2" y="3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" y="16"/>
                </a:cxn>
                <a:cxn ang="0">
                  <a:pos x="8" y="8"/>
                </a:cxn>
                <a:cxn ang="0">
                  <a:pos x="16" y="2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56" h="56">
                  <a:moveTo>
                    <a:pt x="28" y="0"/>
                  </a:moveTo>
                  <a:lnTo>
                    <a:pt x="28" y="0"/>
                  </a:lnTo>
                  <a:lnTo>
                    <a:pt x="38" y="2"/>
                  </a:lnTo>
                  <a:lnTo>
                    <a:pt x="46" y="8"/>
                  </a:lnTo>
                  <a:lnTo>
                    <a:pt x="52" y="16"/>
                  </a:lnTo>
                  <a:lnTo>
                    <a:pt x="56" y="28"/>
                  </a:lnTo>
                  <a:lnTo>
                    <a:pt x="56" y="28"/>
                  </a:lnTo>
                  <a:lnTo>
                    <a:pt x="52" y="38"/>
                  </a:lnTo>
                  <a:lnTo>
                    <a:pt x="46" y="48"/>
                  </a:lnTo>
                  <a:lnTo>
                    <a:pt x="38" y="54"/>
                  </a:lnTo>
                  <a:lnTo>
                    <a:pt x="28" y="56"/>
                  </a:lnTo>
                  <a:lnTo>
                    <a:pt x="28" y="56"/>
                  </a:lnTo>
                  <a:lnTo>
                    <a:pt x="16" y="54"/>
                  </a:lnTo>
                  <a:lnTo>
                    <a:pt x="8" y="48"/>
                  </a:lnTo>
                  <a:lnTo>
                    <a:pt x="2" y="3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16"/>
                  </a:lnTo>
                  <a:lnTo>
                    <a:pt x="8" y="8"/>
                  </a:lnTo>
                  <a:lnTo>
                    <a:pt x="16" y="2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9CE5F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60"/>
            <p:cNvSpPr>
              <a:spLocks/>
            </p:cNvSpPr>
            <p:nvPr/>
          </p:nvSpPr>
          <p:spPr bwMode="auto">
            <a:xfrm>
              <a:off x="768350" y="2724150"/>
              <a:ext cx="88900" cy="889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38" y="2"/>
                </a:cxn>
                <a:cxn ang="0">
                  <a:pos x="46" y="8"/>
                </a:cxn>
                <a:cxn ang="0">
                  <a:pos x="52" y="16"/>
                </a:cxn>
                <a:cxn ang="0">
                  <a:pos x="56" y="28"/>
                </a:cxn>
                <a:cxn ang="0">
                  <a:pos x="56" y="28"/>
                </a:cxn>
                <a:cxn ang="0">
                  <a:pos x="52" y="38"/>
                </a:cxn>
                <a:cxn ang="0">
                  <a:pos x="46" y="48"/>
                </a:cxn>
                <a:cxn ang="0">
                  <a:pos x="38" y="54"/>
                </a:cxn>
                <a:cxn ang="0">
                  <a:pos x="28" y="56"/>
                </a:cxn>
                <a:cxn ang="0">
                  <a:pos x="28" y="56"/>
                </a:cxn>
                <a:cxn ang="0">
                  <a:pos x="16" y="54"/>
                </a:cxn>
                <a:cxn ang="0">
                  <a:pos x="8" y="48"/>
                </a:cxn>
                <a:cxn ang="0">
                  <a:pos x="2" y="3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" y="16"/>
                </a:cxn>
                <a:cxn ang="0">
                  <a:pos x="8" y="8"/>
                </a:cxn>
                <a:cxn ang="0">
                  <a:pos x="16" y="2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56" h="56">
                  <a:moveTo>
                    <a:pt x="28" y="0"/>
                  </a:moveTo>
                  <a:lnTo>
                    <a:pt x="28" y="0"/>
                  </a:lnTo>
                  <a:lnTo>
                    <a:pt x="38" y="2"/>
                  </a:lnTo>
                  <a:lnTo>
                    <a:pt x="46" y="8"/>
                  </a:lnTo>
                  <a:lnTo>
                    <a:pt x="52" y="16"/>
                  </a:lnTo>
                  <a:lnTo>
                    <a:pt x="56" y="28"/>
                  </a:lnTo>
                  <a:lnTo>
                    <a:pt x="56" y="28"/>
                  </a:lnTo>
                  <a:lnTo>
                    <a:pt x="52" y="38"/>
                  </a:lnTo>
                  <a:lnTo>
                    <a:pt x="46" y="48"/>
                  </a:lnTo>
                  <a:lnTo>
                    <a:pt x="38" y="54"/>
                  </a:lnTo>
                  <a:lnTo>
                    <a:pt x="28" y="56"/>
                  </a:lnTo>
                  <a:lnTo>
                    <a:pt x="28" y="56"/>
                  </a:lnTo>
                  <a:lnTo>
                    <a:pt x="16" y="54"/>
                  </a:lnTo>
                  <a:lnTo>
                    <a:pt x="8" y="48"/>
                  </a:lnTo>
                  <a:lnTo>
                    <a:pt x="2" y="3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16"/>
                  </a:lnTo>
                  <a:lnTo>
                    <a:pt x="8" y="8"/>
                  </a:lnTo>
                  <a:lnTo>
                    <a:pt x="16" y="2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9CE5F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61"/>
            <p:cNvSpPr>
              <a:spLocks/>
            </p:cNvSpPr>
            <p:nvPr/>
          </p:nvSpPr>
          <p:spPr bwMode="auto">
            <a:xfrm>
              <a:off x="603250" y="2724150"/>
              <a:ext cx="76200" cy="762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16" y="2"/>
                </a:cxn>
                <a:cxn ang="0">
                  <a:pos x="8" y="8"/>
                </a:cxn>
                <a:cxn ang="0">
                  <a:pos x="2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0" y="34"/>
                </a:cxn>
                <a:cxn ang="0">
                  <a:pos x="2" y="38"/>
                </a:cxn>
                <a:cxn ang="0">
                  <a:pos x="8" y="48"/>
                </a:cxn>
                <a:cxn ang="0">
                  <a:pos x="48" y="8"/>
                </a:cxn>
                <a:cxn ang="0">
                  <a:pos x="48" y="8"/>
                </a:cxn>
                <a:cxn ang="0">
                  <a:pos x="38" y="2"/>
                </a:cxn>
                <a:cxn ang="0">
                  <a:pos x="32" y="0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48" h="48">
                  <a:moveTo>
                    <a:pt x="28" y="0"/>
                  </a:moveTo>
                  <a:lnTo>
                    <a:pt x="28" y="0"/>
                  </a:lnTo>
                  <a:lnTo>
                    <a:pt x="16" y="2"/>
                  </a:lnTo>
                  <a:lnTo>
                    <a:pt x="8" y="8"/>
                  </a:lnTo>
                  <a:lnTo>
                    <a:pt x="2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4"/>
                  </a:lnTo>
                  <a:lnTo>
                    <a:pt x="2" y="38"/>
                  </a:lnTo>
                  <a:lnTo>
                    <a:pt x="8" y="4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38" y="2"/>
                  </a:lnTo>
                  <a:lnTo>
                    <a:pt x="32" y="0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C9F2F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2"/>
            <p:cNvSpPr>
              <a:spLocks/>
            </p:cNvSpPr>
            <p:nvPr/>
          </p:nvSpPr>
          <p:spPr bwMode="auto">
            <a:xfrm>
              <a:off x="765175" y="2724150"/>
              <a:ext cx="79375" cy="762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18" y="2"/>
                </a:cxn>
                <a:cxn ang="0">
                  <a:pos x="10" y="8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" y="34"/>
                </a:cxn>
                <a:cxn ang="0">
                  <a:pos x="4" y="38"/>
                </a:cxn>
                <a:cxn ang="0">
                  <a:pos x="10" y="48"/>
                </a:cxn>
                <a:cxn ang="0">
                  <a:pos x="50" y="8"/>
                </a:cxn>
                <a:cxn ang="0">
                  <a:pos x="50" y="8"/>
                </a:cxn>
                <a:cxn ang="0">
                  <a:pos x="40" y="2"/>
                </a:cxn>
                <a:cxn ang="0">
                  <a:pos x="34" y="0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50" h="48">
                  <a:moveTo>
                    <a:pt x="28" y="0"/>
                  </a:moveTo>
                  <a:lnTo>
                    <a:pt x="28" y="0"/>
                  </a:lnTo>
                  <a:lnTo>
                    <a:pt x="18" y="2"/>
                  </a:lnTo>
                  <a:lnTo>
                    <a:pt x="10" y="8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34"/>
                  </a:lnTo>
                  <a:lnTo>
                    <a:pt x="4" y="38"/>
                  </a:lnTo>
                  <a:lnTo>
                    <a:pt x="10" y="48"/>
                  </a:lnTo>
                  <a:lnTo>
                    <a:pt x="50" y="8"/>
                  </a:lnTo>
                  <a:lnTo>
                    <a:pt x="50" y="8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C9F2F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63"/>
            <p:cNvSpPr>
              <a:spLocks/>
            </p:cNvSpPr>
            <p:nvPr/>
          </p:nvSpPr>
          <p:spPr bwMode="auto">
            <a:xfrm>
              <a:off x="552450" y="2482850"/>
              <a:ext cx="431800" cy="330200"/>
            </a:xfrm>
            <a:custGeom>
              <a:avLst/>
              <a:gdLst/>
              <a:ahLst/>
              <a:cxnLst>
                <a:cxn ang="0">
                  <a:pos x="272" y="84"/>
                </a:cxn>
                <a:cxn ang="0">
                  <a:pos x="272" y="84"/>
                </a:cxn>
                <a:cxn ang="0">
                  <a:pos x="268" y="74"/>
                </a:cxn>
                <a:cxn ang="0">
                  <a:pos x="266" y="66"/>
                </a:cxn>
                <a:cxn ang="0">
                  <a:pos x="260" y="56"/>
                </a:cxn>
                <a:cxn ang="0">
                  <a:pos x="254" y="48"/>
                </a:cxn>
                <a:cxn ang="0">
                  <a:pos x="240" y="34"/>
                </a:cxn>
                <a:cxn ang="0">
                  <a:pos x="222" y="24"/>
                </a:cxn>
                <a:cxn ang="0">
                  <a:pos x="202" y="14"/>
                </a:cxn>
                <a:cxn ang="0">
                  <a:pos x="178" y="6"/>
                </a:cxn>
                <a:cxn ang="0">
                  <a:pos x="154" y="2"/>
                </a:cxn>
                <a:cxn ang="0">
                  <a:pos x="130" y="0"/>
                </a:cxn>
                <a:cxn ang="0">
                  <a:pos x="104" y="0"/>
                </a:cxn>
                <a:cxn ang="0">
                  <a:pos x="82" y="2"/>
                </a:cxn>
                <a:cxn ang="0">
                  <a:pos x="60" y="8"/>
                </a:cxn>
                <a:cxn ang="0">
                  <a:pos x="40" y="14"/>
                </a:cxn>
                <a:cxn ang="0">
                  <a:pos x="22" y="24"/>
                </a:cxn>
                <a:cxn ang="0">
                  <a:pos x="10" y="36"/>
                </a:cxn>
                <a:cxn ang="0">
                  <a:pos x="6" y="44"/>
                </a:cxn>
                <a:cxn ang="0">
                  <a:pos x="2" y="50"/>
                </a:cxn>
                <a:cxn ang="0">
                  <a:pos x="0" y="60"/>
                </a:cxn>
                <a:cxn ang="0">
                  <a:pos x="0" y="68"/>
                </a:cxn>
                <a:cxn ang="0">
                  <a:pos x="0" y="68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8" y="86"/>
                </a:cxn>
                <a:cxn ang="0">
                  <a:pos x="16" y="92"/>
                </a:cxn>
                <a:cxn ang="0">
                  <a:pos x="26" y="98"/>
                </a:cxn>
                <a:cxn ang="0">
                  <a:pos x="38" y="104"/>
                </a:cxn>
                <a:cxn ang="0">
                  <a:pos x="64" y="112"/>
                </a:cxn>
                <a:cxn ang="0">
                  <a:pos x="92" y="118"/>
                </a:cxn>
                <a:cxn ang="0">
                  <a:pos x="120" y="120"/>
                </a:cxn>
                <a:cxn ang="0">
                  <a:pos x="150" y="120"/>
                </a:cxn>
                <a:cxn ang="0">
                  <a:pos x="180" y="116"/>
                </a:cxn>
                <a:cxn ang="0">
                  <a:pos x="208" y="112"/>
                </a:cxn>
                <a:cxn ang="0">
                  <a:pos x="208" y="208"/>
                </a:cxn>
                <a:cxn ang="0">
                  <a:pos x="224" y="208"/>
                </a:cxn>
                <a:cxn ang="0">
                  <a:pos x="224" y="198"/>
                </a:cxn>
                <a:cxn ang="0">
                  <a:pos x="224" y="198"/>
                </a:cxn>
                <a:cxn ang="0">
                  <a:pos x="224" y="188"/>
                </a:cxn>
                <a:cxn ang="0">
                  <a:pos x="226" y="180"/>
                </a:cxn>
                <a:cxn ang="0">
                  <a:pos x="230" y="174"/>
                </a:cxn>
                <a:cxn ang="0">
                  <a:pos x="240" y="168"/>
                </a:cxn>
                <a:cxn ang="0">
                  <a:pos x="240" y="102"/>
                </a:cxn>
                <a:cxn ang="0">
                  <a:pos x="240" y="102"/>
                </a:cxn>
                <a:cxn ang="0">
                  <a:pos x="256" y="94"/>
                </a:cxn>
                <a:cxn ang="0">
                  <a:pos x="272" y="84"/>
                </a:cxn>
                <a:cxn ang="0">
                  <a:pos x="272" y="84"/>
                </a:cxn>
              </a:cxnLst>
              <a:rect l="0" t="0" r="r" b="b"/>
              <a:pathLst>
                <a:path w="272" h="208">
                  <a:moveTo>
                    <a:pt x="272" y="84"/>
                  </a:moveTo>
                  <a:lnTo>
                    <a:pt x="272" y="84"/>
                  </a:lnTo>
                  <a:lnTo>
                    <a:pt x="268" y="74"/>
                  </a:lnTo>
                  <a:lnTo>
                    <a:pt x="266" y="66"/>
                  </a:lnTo>
                  <a:lnTo>
                    <a:pt x="260" y="56"/>
                  </a:lnTo>
                  <a:lnTo>
                    <a:pt x="254" y="48"/>
                  </a:lnTo>
                  <a:lnTo>
                    <a:pt x="240" y="34"/>
                  </a:lnTo>
                  <a:lnTo>
                    <a:pt x="222" y="24"/>
                  </a:lnTo>
                  <a:lnTo>
                    <a:pt x="202" y="14"/>
                  </a:lnTo>
                  <a:lnTo>
                    <a:pt x="178" y="6"/>
                  </a:lnTo>
                  <a:lnTo>
                    <a:pt x="154" y="2"/>
                  </a:lnTo>
                  <a:lnTo>
                    <a:pt x="130" y="0"/>
                  </a:lnTo>
                  <a:lnTo>
                    <a:pt x="104" y="0"/>
                  </a:lnTo>
                  <a:lnTo>
                    <a:pt x="82" y="2"/>
                  </a:lnTo>
                  <a:lnTo>
                    <a:pt x="60" y="8"/>
                  </a:lnTo>
                  <a:lnTo>
                    <a:pt x="40" y="14"/>
                  </a:lnTo>
                  <a:lnTo>
                    <a:pt x="22" y="24"/>
                  </a:lnTo>
                  <a:lnTo>
                    <a:pt x="10" y="36"/>
                  </a:lnTo>
                  <a:lnTo>
                    <a:pt x="6" y="44"/>
                  </a:lnTo>
                  <a:lnTo>
                    <a:pt x="2" y="50"/>
                  </a:lnTo>
                  <a:lnTo>
                    <a:pt x="0" y="6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8" y="86"/>
                  </a:lnTo>
                  <a:lnTo>
                    <a:pt x="16" y="92"/>
                  </a:lnTo>
                  <a:lnTo>
                    <a:pt x="26" y="98"/>
                  </a:lnTo>
                  <a:lnTo>
                    <a:pt x="38" y="104"/>
                  </a:lnTo>
                  <a:lnTo>
                    <a:pt x="64" y="112"/>
                  </a:lnTo>
                  <a:lnTo>
                    <a:pt x="92" y="118"/>
                  </a:lnTo>
                  <a:lnTo>
                    <a:pt x="120" y="120"/>
                  </a:lnTo>
                  <a:lnTo>
                    <a:pt x="150" y="120"/>
                  </a:lnTo>
                  <a:lnTo>
                    <a:pt x="180" y="116"/>
                  </a:lnTo>
                  <a:lnTo>
                    <a:pt x="208" y="112"/>
                  </a:lnTo>
                  <a:lnTo>
                    <a:pt x="208" y="208"/>
                  </a:lnTo>
                  <a:lnTo>
                    <a:pt x="224" y="208"/>
                  </a:lnTo>
                  <a:lnTo>
                    <a:pt x="224" y="198"/>
                  </a:lnTo>
                  <a:lnTo>
                    <a:pt x="224" y="198"/>
                  </a:lnTo>
                  <a:lnTo>
                    <a:pt x="224" y="188"/>
                  </a:lnTo>
                  <a:lnTo>
                    <a:pt x="226" y="180"/>
                  </a:lnTo>
                  <a:lnTo>
                    <a:pt x="230" y="174"/>
                  </a:lnTo>
                  <a:lnTo>
                    <a:pt x="240" y="168"/>
                  </a:lnTo>
                  <a:lnTo>
                    <a:pt x="240" y="102"/>
                  </a:lnTo>
                  <a:lnTo>
                    <a:pt x="240" y="102"/>
                  </a:lnTo>
                  <a:lnTo>
                    <a:pt x="256" y="94"/>
                  </a:lnTo>
                  <a:lnTo>
                    <a:pt x="272" y="84"/>
                  </a:lnTo>
                  <a:lnTo>
                    <a:pt x="272" y="84"/>
                  </a:lnTo>
                  <a:close/>
                </a:path>
              </a:pathLst>
            </a:custGeom>
            <a:solidFill>
              <a:srgbClr val="84462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4"/>
            <p:cNvSpPr>
              <a:spLocks/>
            </p:cNvSpPr>
            <p:nvPr/>
          </p:nvSpPr>
          <p:spPr bwMode="auto">
            <a:xfrm>
              <a:off x="527050" y="2482850"/>
              <a:ext cx="203200" cy="330200"/>
            </a:xfrm>
            <a:custGeom>
              <a:avLst/>
              <a:gdLst/>
              <a:ahLst/>
              <a:cxnLst>
                <a:cxn ang="0">
                  <a:pos x="128" y="0"/>
                </a:cxn>
                <a:cxn ang="0">
                  <a:pos x="128" y="0"/>
                </a:cxn>
                <a:cxn ang="0">
                  <a:pos x="106" y="2"/>
                </a:cxn>
                <a:cxn ang="0">
                  <a:pos x="84" y="4"/>
                </a:cxn>
                <a:cxn ang="0">
                  <a:pos x="66" y="10"/>
                </a:cxn>
                <a:cxn ang="0">
                  <a:pos x="50" y="18"/>
                </a:cxn>
                <a:cxn ang="0">
                  <a:pos x="36" y="28"/>
                </a:cxn>
                <a:cxn ang="0">
                  <a:pos x="24" y="38"/>
                </a:cxn>
                <a:cxn ang="0">
                  <a:pos x="18" y="52"/>
                </a:cxn>
                <a:cxn ang="0">
                  <a:pos x="16" y="60"/>
                </a:cxn>
                <a:cxn ang="0">
                  <a:pos x="16" y="68"/>
                </a:cxn>
                <a:cxn ang="0">
                  <a:pos x="16" y="68"/>
                </a:cxn>
                <a:cxn ang="0">
                  <a:pos x="8" y="72"/>
                </a:cxn>
                <a:cxn ang="0">
                  <a:pos x="4" y="80"/>
                </a:cxn>
                <a:cxn ang="0">
                  <a:pos x="0" y="86"/>
                </a:cxn>
                <a:cxn ang="0">
                  <a:pos x="0" y="96"/>
                </a:cxn>
                <a:cxn ang="0">
                  <a:pos x="0" y="168"/>
                </a:cxn>
                <a:cxn ang="0">
                  <a:pos x="0" y="168"/>
                </a:cxn>
                <a:cxn ang="0">
                  <a:pos x="8" y="174"/>
                </a:cxn>
                <a:cxn ang="0">
                  <a:pos x="14" y="180"/>
                </a:cxn>
                <a:cxn ang="0">
                  <a:pos x="14" y="188"/>
                </a:cxn>
                <a:cxn ang="0">
                  <a:pos x="16" y="198"/>
                </a:cxn>
                <a:cxn ang="0">
                  <a:pos x="16" y="208"/>
                </a:cxn>
                <a:cxn ang="0">
                  <a:pos x="32" y="208"/>
                </a:cxn>
                <a:cxn ang="0">
                  <a:pos x="32" y="92"/>
                </a:cxn>
                <a:cxn ang="0">
                  <a:pos x="32" y="92"/>
                </a:cxn>
                <a:cxn ang="0">
                  <a:pos x="52" y="102"/>
                </a:cxn>
                <a:cxn ang="0">
                  <a:pos x="74" y="112"/>
                </a:cxn>
                <a:cxn ang="0">
                  <a:pos x="100" y="116"/>
                </a:cxn>
                <a:cxn ang="0">
                  <a:pos x="128" y="120"/>
                </a:cxn>
                <a:cxn ang="0">
                  <a:pos x="128" y="0"/>
                </a:cxn>
              </a:cxnLst>
              <a:rect l="0" t="0" r="r" b="b"/>
              <a:pathLst>
                <a:path w="128" h="208">
                  <a:moveTo>
                    <a:pt x="128" y="0"/>
                  </a:moveTo>
                  <a:lnTo>
                    <a:pt x="128" y="0"/>
                  </a:lnTo>
                  <a:lnTo>
                    <a:pt x="106" y="2"/>
                  </a:lnTo>
                  <a:lnTo>
                    <a:pt x="84" y="4"/>
                  </a:lnTo>
                  <a:lnTo>
                    <a:pt x="66" y="10"/>
                  </a:lnTo>
                  <a:lnTo>
                    <a:pt x="50" y="18"/>
                  </a:lnTo>
                  <a:lnTo>
                    <a:pt x="36" y="28"/>
                  </a:lnTo>
                  <a:lnTo>
                    <a:pt x="24" y="38"/>
                  </a:lnTo>
                  <a:lnTo>
                    <a:pt x="18" y="52"/>
                  </a:lnTo>
                  <a:lnTo>
                    <a:pt x="16" y="60"/>
                  </a:lnTo>
                  <a:lnTo>
                    <a:pt x="16" y="68"/>
                  </a:lnTo>
                  <a:lnTo>
                    <a:pt x="16" y="68"/>
                  </a:lnTo>
                  <a:lnTo>
                    <a:pt x="8" y="72"/>
                  </a:lnTo>
                  <a:lnTo>
                    <a:pt x="4" y="80"/>
                  </a:lnTo>
                  <a:lnTo>
                    <a:pt x="0" y="86"/>
                  </a:lnTo>
                  <a:lnTo>
                    <a:pt x="0" y="96"/>
                  </a:lnTo>
                  <a:lnTo>
                    <a:pt x="0" y="168"/>
                  </a:lnTo>
                  <a:lnTo>
                    <a:pt x="0" y="168"/>
                  </a:lnTo>
                  <a:lnTo>
                    <a:pt x="8" y="174"/>
                  </a:lnTo>
                  <a:lnTo>
                    <a:pt x="14" y="180"/>
                  </a:lnTo>
                  <a:lnTo>
                    <a:pt x="14" y="188"/>
                  </a:lnTo>
                  <a:lnTo>
                    <a:pt x="16" y="198"/>
                  </a:lnTo>
                  <a:lnTo>
                    <a:pt x="16" y="208"/>
                  </a:lnTo>
                  <a:lnTo>
                    <a:pt x="32" y="208"/>
                  </a:lnTo>
                  <a:lnTo>
                    <a:pt x="32" y="92"/>
                  </a:lnTo>
                  <a:lnTo>
                    <a:pt x="32" y="92"/>
                  </a:lnTo>
                  <a:lnTo>
                    <a:pt x="52" y="102"/>
                  </a:lnTo>
                  <a:lnTo>
                    <a:pt x="74" y="112"/>
                  </a:lnTo>
                  <a:lnTo>
                    <a:pt x="100" y="116"/>
                  </a:lnTo>
                  <a:lnTo>
                    <a:pt x="128" y="12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9C61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062236" y="2108389"/>
            <a:ext cx="2257900" cy="2257900"/>
            <a:chOff x="3016250" y="498475"/>
            <a:chExt cx="1397000" cy="1397000"/>
          </a:xfrm>
        </p:grpSpPr>
        <p:sp>
          <p:nvSpPr>
            <p:cNvPr id="43" name="Freeform 32"/>
            <p:cNvSpPr>
              <a:spLocks/>
            </p:cNvSpPr>
            <p:nvPr/>
          </p:nvSpPr>
          <p:spPr bwMode="auto">
            <a:xfrm>
              <a:off x="3016250" y="498475"/>
              <a:ext cx="1397000" cy="1397000"/>
            </a:xfrm>
            <a:custGeom>
              <a:avLst/>
              <a:gdLst/>
              <a:ahLst/>
              <a:cxnLst>
                <a:cxn ang="0">
                  <a:pos x="440" y="0"/>
                </a:cxn>
                <a:cxn ang="0">
                  <a:pos x="528" y="8"/>
                </a:cxn>
                <a:cxn ang="0">
                  <a:pos x="610" y="34"/>
                </a:cxn>
                <a:cxn ang="0">
                  <a:pos x="686" y="76"/>
                </a:cxn>
                <a:cxn ang="0">
                  <a:pos x="750" y="128"/>
                </a:cxn>
                <a:cxn ang="0">
                  <a:pos x="804" y="194"/>
                </a:cxn>
                <a:cxn ang="0">
                  <a:pos x="846" y="268"/>
                </a:cxn>
                <a:cxn ang="0">
                  <a:pos x="870" y="352"/>
                </a:cxn>
                <a:cxn ang="0">
                  <a:pos x="880" y="440"/>
                </a:cxn>
                <a:cxn ang="0">
                  <a:pos x="878" y="484"/>
                </a:cxn>
                <a:cxn ang="0">
                  <a:pos x="860" y="570"/>
                </a:cxn>
                <a:cxn ang="0">
                  <a:pos x="826" y="650"/>
                </a:cxn>
                <a:cxn ang="0">
                  <a:pos x="780" y="720"/>
                </a:cxn>
                <a:cxn ang="0">
                  <a:pos x="720" y="780"/>
                </a:cxn>
                <a:cxn ang="0">
                  <a:pos x="650" y="826"/>
                </a:cxn>
                <a:cxn ang="0">
                  <a:pos x="570" y="860"/>
                </a:cxn>
                <a:cxn ang="0">
                  <a:pos x="484" y="878"/>
                </a:cxn>
                <a:cxn ang="0">
                  <a:pos x="440" y="880"/>
                </a:cxn>
                <a:cxn ang="0">
                  <a:pos x="350" y="872"/>
                </a:cxn>
                <a:cxn ang="0">
                  <a:pos x="268" y="846"/>
                </a:cxn>
                <a:cxn ang="0">
                  <a:pos x="194" y="804"/>
                </a:cxn>
                <a:cxn ang="0">
                  <a:pos x="128" y="752"/>
                </a:cxn>
                <a:cxn ang="0">
                  <a:pos x="74" y="686"/>
                </a:cxn>
                <a:cxn ang="0">
                  <a:pos x="34" y="612"/>
                </a:cxn>
                <a:cxn ang="0">
                  <a:pos x="8" y="528"/>
                </a:cxn>
                <a:cxn ang="0">
                  <a:pos x="0" y="440"/>
                </a:cxn>
                <a:cxn ang="0">
                  <a:pos x="2" y="394"/>
                </a:cxn>
                <a:cxn ang="0">
                  <a:pos x="20" y="310"/>
                </a:cxn>
                <a:cxn ang="0">
                  <a:pos x="52" y="230"/>
                </a:cxn>
                <a:cxn ang="0">
                  <a:pos x="100" y="160"/>
                </a:cxn>
                <a:cxn ang="0">
                  <a:pos x="160" y="100"/>
                </a:cxn>
                <a:cxn ang="0">
                  <a:pos x="230" y="54"/>
                </a:cxn>
                <a:cxn ang="0">
                  <a:pos x="308" y="20"/>
                </a:cxn>
                <a:cxn ang="0">
                  <a:pos x="394" y="2"/>
                </a:cxn>
                <a:cxn ang="0">
                  <a:pos x="440" y="0"/>
                </a:cxn>
              </a:cxnLst>
              <a:rect l="0" t="0" r="r" b="b"/>
              <a:pathLst>
                <a:path w="880" h="880">
                  <a:moveTo>
                    <a:pt x="440" y="0"/>
                  </a:moveTo>
                  <a:lnTo>
                    <a:pt x="440" y="0"/>
                  </a:lnTo>
                  <a:lnTo>
                    <a:pt x="484" y="2"/>
                  </a:lnTo>
                  <a:lnTo>
                    <a:pt x="528" y="8"/>
                  </a:lnTo>
                  <a:lnTo>
                    <a:pt x="570" y="20"/>
                  </a:lnTo>
                  <a:lnTo>
                    <a:pt x="610" y="34"/>
                  </a:lnTo>
                  <a:lnTo>
                    <a:pt x="650" y="54"/>
                  </a:lnTo>
                  <a:lnTo>
                    <a:pt x="686" y="76"/>
                  </a:lnTo>
                  <a:lnTo>
                    <a:pt x="720" y="100"/>
                  </a:lnTo>
                  <a:lnTo>
                    <a:pt x="750" y="128"/>
                  </a:lnTo>
                  <a:lnTo>
                    <a:pt x="780" y="160"/>
                  </a:lnTo>
                  <a:lnTo>
                    <a:pt x="804" y="194"/>
                  </a:lnTo>
                  <a:lnTo>
                    <a:pt x="826" y="230"/>
                  </a:lnTo>
                  <a:lnTo>
                    <a:pt x="846" y="268"/>
                  </a:lnTo>
                  <a:lnTo>
                    <a:pt x="860" y="310"/>
                  </a:lnTo>
                  <a:lnTo>
                    <a:pt x="870" y="352"/>
                  </a:lnTo>
                  <a:lnTo>
                    <a:pt x="878" y="394"/>
                  </a:lnTo>
                  <a:lnTo>
                    <a:pt x="880" y="440"/>
                  </a:lnTo>
                  <a:lnTo>
                    <a:pt x="880" y="440"/>
                  </a:lnTo>
                  <a:lnTo>
                    <a:pt x="878" y="484"/>
                  </a:lnTo>
                  <a:lnTo>
                    <a:pt x="870" y="528"/>
                  </a:lnTo>
                  <a:lnTo>
                    <a:pt x="860" y="570"/>
                  </a:lnTo>
                  <a:lnTo>
                    <a:pt x="846" y="612"/>
                  </a:lnTo>
                  <a:lnTo>
                    <a:pt x="826" y="650"/>
                  </a:lnTo>
                  <a:lnTo>
                    <a:pt x="804" y="686"/>
                  </a:lnTo>
                  <a:lnTo>
                    <a:pt x="780" y="720"/>
                  </a:lnTo>
                  <a:lnTo>
                    <a:pt x="750" y="752"/>
                  </a:lnTo>
                  <a:lnTo>
                    <a:pt x="720" y="780"/>
                  </a:lnTo>
                  <a:lnTo>
                    <a:pt x="686" y="804"/>
                  </a:lnTo>
                  <a:lnTo>
                    <a:pt x="650" y="826"/>
                  </a:lnTo>
                  <a:lnTo>
                    <a:pt x="610" y="846"/>
                  </a:lnTo>
                  <a:lnTo>
                    <a:pt x="570" y="860"/>
                  </a:lnTo>
                  <a:lnTo>
                    <a:pt x="528" y="872"/>
                  </a:lnTo>
                  <a:lnTo>
                    <a:pt x="484" y="878"/>
                  </a:lnTo>
                  <a:lnTo>
                    <a:pt x="440" y="880"/>
                  </a:lnTo>
                  <a:lnTo>
                    <a:pt x="440" y="880"/>
                  </a:lnTo>
                  <a:lnTo>
                    <a:pt x="394" y="878"/>
                  </a:lnTo>
                  <a:lnTo>
                    <a:pt x="350" y="872"/>
                  </a:lnTo>
                  <a:lnTo>
                    <a:pt x="308" y="860"/>
                  </a:lnTo>
                  <a:lnTo>
                    <a:pt x="268" y="846"/>
                  </a:lnTo>
                  <a:lnTo>
                    <a:pt x="230" y="826"/>
                  </a:lnTo>
                  <a:lnTo>
                    <a:pt x="194" y="804"/>
                  </a:lnTo>
                  <a:lnTo>
                    <a:pt x="160" y="780"/>
                  </a:lnTo>
                  <a:lnTo>
                    <a:pt x="128" y="752"/>
                  </a:lnTo>
                  <a:lnTo>
                    <a:pt x="100" y="720"/>
                  </a:lnTo>
                  <a:lnTo>
                    <a:pt x="74" y="686"/>
                  </a:lnTo>
                  <a:lnTo>
                    <a:pt x="52" y="650"/>
                  </a:lnTo>
                  <a:lnTo>
                    <a:pt x="34" y="612"/>
                  </a:lnTo>
                  <a:lnTo>
                    <a:pt x="20" y="570"/>
                  </a:lnTo>
                  <a:lnTo>
                    <a:pt x="8" y="528"/>
                  </a:lnTo>
                  <a:lnTo>
                    <a:pt x="2" y="484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2" y="394"/>
                  </a:lnTo>
                  <a:lnTo>
                    <a:pt x="8" y="352"/>
                  </a:lnTo>
                  <a:lnTo>
                    <a:pt x="20" y="310"/>
                  </a:lnTo>
                  <a:lnTo>
                    <a:pt x="34" y="268"/>
                  </a:lnTo>
                  <a:lnTo>
                    <a:pt x="52" y="230"/>
                  </a:lnTo>
                  <a:lnTo>
                    <a:pt x="74" y="194"/>
                  </a:lnTo>
                  <a:lnTo>
                    <a:pt x="100" y="160"/>
                  </a:lnTo>
                  <a:lnTo>
                    <a:pt x="128" y="128"/>
                  </a:lnTo>
                  <a:lnTo>
                    <a:pt x="160" y="100"/>
                  </a:lnTo>
                  <a:lnTo>
                    <a:pt x="194" y="76"/>
                  </a:lnTo>
                  <a:lnTo>
                    <a:pt x="230" y="54"/>
                  </a:lnTo>
                  <a:lnTo>
                    <a:pt x="268" y="34"/>
                  </a:lnTo>
                  <a:lnTo>
                    <a:pt x="308" y="20"/>
                  </a:lnTo>
                  <a:lnTo>
                    <a:pt x="350" y="8"/>
                  </a:lnTo>
                  <a:lnTo>
                    <a:pt x="394" y="2"/>
                  </a:ln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3"/>
            <p:cNvSpPr>
              <a:spLocks/>
            </p:cNvSpPr>
            <p:nvPr/>
          </p:nvSpPr>
          <p:spPr bwMode="auto">
            <a:xfrm>
              <a:off x="3536950" y="930275"/>
              <a:ext cx="393700" cy="431800"/>
            </a:xfrm>
            <a:custGeom>
              <a:avLst/>
              <a:gdLst/>
              <a:ahLst/>
              <a:cxnLst>
                <a:cxn ang="0">
                  <a:pos x="232" y="88"/>
                </a:cxn>
                <a:cxn ang="0">
                  <a:pos x="232" y="88"/>
                </a:cxn>
                <a:cxn ang="0">
                  <a:pos x="228" y="90"/>
                </a:cxn>
                <a:cxn ang="0">
                  <a:pos x="224" y="92"/>
                </a:cxn>
                <a:cxn ang="0">
                  <a:pos x="224" y="96"/>
                </a:cxn>
                <a:cxn ang="0">
                  <a:pos x="224" y="96"/>
                </a:cxn>
                <a:cxn ang="0">
                  <a:pos x="216" y="104"/>
                </a:cxn>
                <a:cxn ang="0">
                  <a:pos x="216" y="104"/>
                </a:cxn>
                <a:cxn ang="0">
                  <a:pos x="214" y="58"/>
                </a:cxn>
                <a:cxn ang="0">
                  <a:pos x="212" y="42"/>
                </a:cxn>
                <a:cxn ang="0">
                  <a:pos x="210" y="28"/>
                </a:cxn>
                <a:cxn ang="0">
                  <a:pos x="206" y="18"/>
                </a:cxn>
                <a:cxn ang="0">
                  <a:pos x="202" y="10"/>
                </a:cxn>
                <a:cxn ang="0">
                  <a:pos x="196" y="6"/>
                </a:cxn>
                <a:cxn ang="0">
                  <a:pos x="190" y="2"/>
                </a:cxn>
                <a:cxn ang="0">
                  <a:pos x="184" y="0"/>
                </a:cxn>
                <a:cxn ang="0">
                  <a:pos x="176" y="0"/>
                </a:cxn>
                <a:cxn ang="0">
                  <a:pos x="158" y="2"/>
                </a:cxn>
                <a:cxn ang="0">
                  <a:pos x="136" y="6"/>
                </a:cxn>
                <a:cxn ang="0">
                  <a:pos x="112" y="8"/>
                </a:cxn>
                <a:cxn ang="0">
                  <a:pos x="112" y="8"/>
                </a:cxn>
                <a:cxn ang="0">
                  <a:pos x="86" y="6"/>
                </a:cxn>
                <a:cxn ang="0">
                  <a:pos x="66" y="2"/>
                </a:cxn>
                <a:cxn ang="0">
                  <a:pos x="48" y="0"/>
                </a:cxn>
                <a:cxn ang="0">
                  <a:pos x="40" y="0"/>
                </a:cxn>
                <a:cxn ang="0">
                  <a:pos x="32" y="2"/>
                </a:cxn>
                <a:cxn ang="0">
                  <a:pos x="26" y="6"/>
                </a:cxn>
                <a:cxn ang="0">
                  <a:pos x="22" y="10"/>
                </a:cxn>
                <a:cxn ang="0">
                  <a:pos x="18" y="18"/>
                </a:cxn>
                <a:cxn ang="0">
                  <a:pos x="14" y="28"/>
                </a:cxn>
                <a:cxn ang="0">
                  <a:pos x="12" y="42"/>
                </a:cxn>
                <a:cxn ang="0">
                  <a:pos x="10" y="58"/>
                </a:cxn>
                <a:cxn ang="0">
                  <a:pos x="8" y="104"/>
                </a:cxn>
                <a:cxn ang="0">
                  <a:pos x="0" y="96"/>
                </a:cxn>
                <a:cxn ang="0">
                  <a:pos x="0" y="152"/>
                </a:cxn>
                <a:cxn ang="0">
                  <a:pos x="32" y="232"/>
                </a:cxn>
                <a:cxn ang="0">
                  <a:pos x="72" y="264"/>
                </a:cxn>
                <a:cxn ang="0">
                  <a:pos x="72" y="264"/>
                </a:cxn>
                <a:cxn ang="0">
                  <a:pos x="80" y="270"/>
                </a:cxn>
                <a:cxn ang="0">
                  <a:pos x="90" y="272"/>
                </a:cxn>
                <a:cxn ang="0">
                  <a:pos x="112" y="272"/>
                </a:cxn>
                <a:cxn ang="0">
                  <a:pos x="132" y="272"/>
                </a:cxn>
                <a:cxn ang="0">
                  <a:pos x="132" y="272"/>
                </a:cxn>
                <a:cxn ang="0">
                  <a:pos x="142" y="270"/>
                </a:cxn>
                <a:cxn ang="0">
                  <a:pos x="150" y="264"/>
                </a:cxn>
                <a:cxn ang="0">
                  <a:pos x="192" y="232"/>
                </a:cxn>
                <a:cxn ang="0">
                  <a:pos x="218" y="168"/>
                </a:cxn>
                <a:cxn ang="0">
                  <a:pos x="218" y="168"/>
                </a:cxn>
                <a:cxn ang="0">
                  <a:pos x="226" y="166"/>
                </a:cxn>
                <a:cxn ang="0">
                  <a:pos x="232" y="162"/>
                </a:cxn>
                <a:cxn ang="0">
                  <a:pos x="236" y="154"/>
                </a:cxn>
                <a:cxn ang="0">
                  <a:pos x="240" y="146"/>
                </a:cxn>
                <a:cxn ang="0">
                  <a:pos x="246" y="126"/>
                </a:cxn>
                <a:cxn ang="0">
                  <a:pos x="248" y="106"/>
                </a:cxn>
                <a:cxn ang="0">
                  <a:pos x="248" y="106"/>
                </a:cxn>
                <a:cxn ang="0">
                  <a:pos x="246" y="100"/>
                </a:cxn>
                <a:cxn ang="0">
                  <a:pos x="242" y="94"/>
                </a:cxn>
                <a:cxn ang="0">
                  <a:pos x="238" y="90"/>
                </a:cxn>
                <a:cxn ang="0">
                  <a:pos x="232" y="88"/>
                </a:cxn>
                <a:cxn ang="0">
                  <a:pos x="232" y="88"/>
                </a:cxn>
              </a:cxnLst>
              <a:rect l="0" t="0" r="r" b="b"/>
              <a:pathLst>
                <a:path w="248" h="272">
                  <a:moveTo>
                    <a:pt x="232" y="88"/>
                  </a:moveTo>
                  <a:lnTo>
                    <a:pt x="232" y="88"/>
                  </a:lnTo>
                  <a:lnTo>
                    <a:pt x="228" y="90"/>
                  </a:lnTo>
                  <a:lnTo>
                    <a:pt x="224" y="92"/>
                  </a:lnTo>
                  <a:lnTo>
                    <a:pt x="224" y="96"/>
                  </a:lnTo>
                  <a:lnTo>
                    <a:pt x="224" y="96"/>
                  </a:lnTo>
                  <a:lnTo>
                    <a:pt x="216" y="104"/>
                  </a:lnTo>
                  <a:lnTo>
                    <a:pt x="216" y="104"/>
                  </a:lnTo>
                  <a:lnTo>
                    <a:pt x="214" y="58"/>
                  </a:lnTo>
                  <a:lnTo>
                    <a:pt x="212" y="42"/>
                  </a:lnTo>
                  <a:lnTo>
                    <a:pt x="210" y="28"/>
                  </a:lnTo>
                  <a:lnTo>
                    <a:pt x="206" y="18"/>
                  </a:lnTo>
                  <a:lnTo>
                    <a:pt x="202" y="10"/>
                  </a:lnTo>
                  <a:lnTo>
                    <a:pt x="196" y="6"/>
                  </a:lnTo>
                  <a:lnTo>
                    <a:pt x="190" y="2"/>
                  </a:lnTo>
                  <a:lnTo>
                    <a:pt x="184" y="0"/>
                  </a:lnTo>
                  <a:lnTo>
                    <a:pt x="176" y="0"/>
                  </a:lnTo>
                  <a:lnTo>
                    <a:pt x="158" y="2"/>
                  </a:lnTo>
                  <a:lnTo>
                    <a:pt x="136" y="6"/>
                  </a:lnTo>
                  <a:lnTo>
                    <a:pt x="112" y="8"/>
                  </a:lnTo>
                  <a:lnTo>
                    <a:pt x="112" y="8"/>
                  </a:lnTo>
                  <a:lnTo>
                    <a:pt x="86" y="6"/>
                  </a:lnTo>
                  <a:lnTo>
                    <a:pt x="66" y="2"/>
                  </a:lnTo>
                  <a:lnTo>
                    <a:pt x="48" y="0"/>
                  </a:lnTo>
                  <a:lnTo>
                    <a:pt x="40" y="0"/>
                  </a:lnTo>
                  <a:lnTo>
                    <a:pt x="32" y="2"/>
                  </a:lnTo>
                  <a:lnTo>
                    <a:pt x="26" y="6"/>
                  </a:lnTo>
                  <a:lnTo>
                    <a:pt x="22" y="10"/>
                  </a:lnTo>
                  <a:lnTo>
                    <a:pt x="18" y="18"/>
                  </a:lnTo>
                  <a:lnTo>
                    <a:pt x="14" y="28"/>
                  </a:lnTo>
                  <a:lnTo>
                    <a:pt x="12" y="42"/>
                  </a:lnTo>
                  <a:lnTo>
                    <a:pt x="10" y="58"/>
                  </a:lnTo>
                  <a:lnTo>
                    <a:pt x="8" y="104"/>
                  </a:lnTo>
                  <a:lnTo>
                    <a:pt x="0" y="96"/>
                  </a:lnTo>
                  <a:lnTo>
                    <a:pt x="0" y="152"/>
                  </a:lnTo>
                  <a:lnTo>
                    <a:pt x="32" y="232"/>
                  </a:lnTo>
                  <a:lnTo>
                    <a:pt x="72" y="264"/>
                  </a:lnTo>
                  <a:lnTo>
                    <a:pt x="72" y="264"/>
                  </a:lnTo>
                  <a:lnTo>
                    <a:pt x="80" y="270"/>
                  </a:lnTo>
                  <a:lnTo>
                    <a:pt x="90" y="272"/>
                  </a:lnTo>
                  <a:lnTo>
                    <a:pt x="112" y="272"/>
                  </a:lnTo>
                  <a:lnTo>
                    <a:pt x="132" y="272"/>
                  </a:lnTo>
                  <a:lnTo>
                    <a:pt x="132" y="272"/>
                  </a:lnTo>
                  <a:lnTo>
                    <a:pt x="142" y="270"/>
                  </a:lnTo>
                  <a:lnTo>
                    <a:pt x="150" y="264"/>
                  </a:lnTo>
                  <a:lnTo>
                    <a:pt x="192" y="232"/>
                  </a:lnTo>
                  <a:lnTo>
                    <a:pt x="218" y="168"/>
                  </a:lnTo>
                  <a:lnTo>
                    <a:pt x="218" y="168"/>
                  </a:lnTo>
                  <a:lnTo>
                    <a:pt x="226" y="166"/>
                  </a:lnTo>
                  <a:lnTo>
                    <a:pt x="232" y="162"/>
                  </a:lnTo>
                  <a:lnTo>
                    <a:pt x="236" y="154"/>
                  </a:lnTo>
                  <a:lnTo>
                    <a:pt x="240" y="146"/>
                  </a:lnTo>
                  <a:lnTo>
                    <a:pt x="246" y="126"/>
                  </a:lnTo>
                  <a:lnTo>
                    <a:pt x="248" y="106"/>
                  </a:lnTo>
                  <a:lnTo>
                    <a:pt x="248" y="106"/>
                  </a:lnTo>
                  <a:lnTo>
                    <a:pt x="246" y="100"/>
                  </a:lnTo>
                  <a:lnTo>
                    <a:pt x="242" y="94"/>
                  </a:lnTo>
                  <a:lnTo>
                    <a:pt x="238" y="90"/>
                  </a:lnTo>
                  <a:lnTo>
                    <a:pt x="232" y="88"/>
                  </a:lnTo>
                  <a:lnTo>
                    <a:pt x="232" y="88"/>
                  </a:lnTo>
                  <a:close/>
                </a:path>
              </a:pathLst>
            </a:custGeom>
            <a:solidFill>
              <a:srgbClr val="BF866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4"/>
            <p:cNvSpPr>
              <a:spLocks/>
            </p:cNvSpPr>
            <p:nvPr/>
          </p:nvSpPr>
          <p:spPr bwMode="auto">
            <a:xfrm>
              <a:off x="3498850" y="930275"/>
              <a:ext cx="215900" cy="431800"/>
            </a:xfrm>
            <a:custGeom>
              <a:avLst/>
              <a:gdLst/>
              <a:ahLst/>
              <a:cxnLst>
                <a:cxn ang="0">
                  <a:pos x="32" y="104"/>
                </a:cxn>
                <a:cxn ang="0">
                  <a:pos x="24" y="96"/>
                </a:cxn>
                <a:cxn ang="0">
                  <a:pos x="24" y="96"/>
                </a:cxn>
                <a:cxn ang="0">
                  <a:pos x="24" y="96"/>
                </a:cxn>
                <a:cxn ang="0">
                  <a:pos x="22" y="92"/>
                </a:cxn>
                <a:cxn ang="0">
                  <a:pos x="20" y="90"/>
                </a:cxn>
                <a:cxn ang="0">
                  <a:pos x="16" y="88"/>
                </a:cxn>
                <a:cxn ang="0">
                  <a:pos x="16" y="88"/>
                </a:cxn>
                <a:cxn ang="0">
                  <a:pos x="10" y="90"/>
                </a:cxn>
                <a:cxn ang="0">
                  <a:pos x="4" y="94"/>
                </a:cxn>
                <a:cxn ang="0">
                  <a:pos x="2" y="100"/>
                </a:cxn>
                <a:cxn ang="0">
                  <a:pos x="0" y="106"/>
                </a:cxn>
                <a:cxn ang="0">
                  <a:pos x="0" y="106"/>
                </a:cxn>
                <a:cxn ang="0">
                  <a:pos x="2" y="126"/>
                </a:cxn>
                <a:cxn ang="0">
                  <a:pos x="6" y="146"/>
                </a:cxn>
                <a:cxn ang="0">
                  <a:pos x="10" y="154"/>
                </a:cxn>
                <a:cxn ang="0">
                  <a:pos x="16" y="162"/>
                </a:cxn>
                <a:cxn ang="0">
                  <a:pos x="22" y="166"/>
                </a:cxn>
                <a:cxn ang="0">
                  <a:pos x="30" y="168"/>
                </a:cxn>
                <a:cxn ang="0">
                  <a:pos x="56" y="232"/>
                </a:cxn>
                <a:cxn ang="0">
                  <a:pos x="96" y="264"/>
                </a:cxn>
                <a:cxn ang="0">
                  <a:pos x="96" y="264"/>
                </a:cxn>
                <a:cxn ang="0">
                  <a:pos x="104" y="270"/>
                </a:cxn>
                <a:cxn ang="0">
                  <a:pos x="114" y="272"/>
                </a:cxn>
                <a:cxn ang="0">
                  <a:pos x="136" y="272"/>
                </a:cxn>
                <a:cxn ang="0">
                  <a:pos x="136" y="8"/>
                </a:cxn>
                <a:cxn ang="0">
                  <a:pos x="136" y="8"/>
                </a:cxn>
                <a:cxn ang="0">
                  <a:pos x="110" y="6"/>
                </a:cxn>
                <a:cxn ang="0">
                  <a:pos x="90" y="2"/>
                </a:cxn>
                <a:cxn ang="0">
                  <a:pos x="72" y="0"/>
                </a:cxn>
                <a:cxn ang="0">
                  <a:pos x="64" y="0"/>
                </a:cxn>
                <a:cxn ang="0">
                  <a:pos x="56" y="2"/>
                </a:cxn>
                <a:cxn ang="0">
                  <a:pos x="50" y="6"/>
                </a:cxn>
                <a:cxn ang="0">
                  <a:pos x="46" y="10"/>
                </a:cxn>
                <a:cxn ang="0">
                  <a:pos x="42" y="18"/>
                </a:cxn>
                <a:cxn ang="0">
                  <a:pos x="38" y="28"/>
                </a:cxn>
                <a:cxn ang="0">
                  <a:pos x="36" y="42"/>
                </a:cxn>
                <a:cxn ang="0">
                  <a:pos x="34" y="58"/>
                </a:cxn>
                <a:cxn ang="0">
                  <a:pos x="32" y="104"/>
                </a:cxn>
                <a:cxn ang="0">
                  <a:pos x="32" y="104"/>
                </a:cxn>
              </a:cxnLst>
              <a:rect l="0" t="0" r="r" b="b"/>
              <a:pathLst>
                <a:path w="136" h="272">
                  <a:moveTo>
                    <a:pt x="32" y="104"/>
                  </a:moveTo>
                  <a:lnTo>
                    <a:pt x="24" y="96"/>
                  </a:lnTo>
                  <a:lnTo>
                    <a:pt x="24" y="96"/>
                  </a:lnTo>
                  <a:lnTo>
                    <a:pt x="24" y="96"/>
                  </a:lnTo>
                  <a:lnTo>
                    <a:pt x="22" y="92"/>
                  </a:lnTo>
                  <a:lnTo>
                    <a:pt x="20" y="90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0" y="90"/>
                  </a:lnTo>
                  <a:lnTo>
                    <a:pt x="4" y="94"/>
                  </a:lnTo>
                  <a:lnTo>
                    <a:pt x="2" y="100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2" y="126"/>
                  </a:lnTo>
                  <a:lnTo>
                    <a:pt x="6" y="146"/>
                  </a:lnTo>
                  <a:lnTo>
                    <a:pt x="10" y="154"/>
                  </a:lnTo>
                  <a:lnTo>
                    <a:pt x="16" y="162"/>
                  </a:lnTo>
                  <a:lnTo>
                    <a:pt x="22" y="166"/>
                  </a:lnTo>
                  <a:lnTo>
                    <a:pt x="30" y="168"/>
                  </a:lnTo>
                  <a:lnTo>
                    <a:pt x="56" y="232"/>
                  </a:lnTo>
                  <a:lnTo>
                    <a:pt x="96" y="264"/>
                  </a:lnTo>
                  <a:lnTo>
                    <a:pt x="96" y="264"/>
                  </a:lnTo>
                  <a:lnTo>
                    <a:pt x="104" y="270"/>
                  </a:lnTo>
                  <a:lnTo>
                    <a:pt x="114" y="272"/>
                  </a:lnTo>
                  <a:lnTo>
                    <a:pt x="136" y="272"/>
                  </a:lnTo>
                  <a:lnTo>
                    <a:pt x="136" y="8"/>
                  </a:lnTo>
                  <a:lnTo>
                    <a:pt x="136" y="8"/>
                  </a:lnTo>
                  <a:lnTo>
                    <a:pt x="110" y="6"/>
                  </a:lnTo>
                  <a:lnTo>
                    <a:pt x="90" y="2"/>
                  </a:lnTo>
                  <a:lnTo>
                    <a:pt x="72" y="0"/>
                  </a:lnTo>
                  <a:lnTo>
                    <a:pt x="64" y="0"/>
                  </a:lnTo>
                  <a:lnTo>
                    <a:pt x="56" y="2"/>
                  </a:lnTo>
                  <a:lnTo>
                    <a:pt x="50" y="6"/>
                  </a:lnTo>
                  <a:lnTo>
                    <a:pt x="46" y="10"/>
                  </a:lnTo>
                  <a:lnTo>
                    <a:pt x="42" y="18"/>
                  </a:lnTo>
                  <a:lnTo>
                    <a:pt x="38" y="28"/>
                  </a:lnTo>
                  <a:lnTo>
                    <a:pt x="36" y="42"/>
                  </a:lnTo>
                  <a:lnTo>
                    <a:pt x="34" y="58"/>
                  </a:lnTo>
                  <a:lnTo>
                    <a:pt x="32" y="104"/>
                  </a:lnTo>
                  <a:lnTo>
                    <a:pt x="32" y="104"/>
                  </a:lnTo>
                  <a:close/>
                </a:path>
              </a:pathLst>
            </a:custGeom>
            <a:solidFill>
              <a:srgbClr val="CC997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5"/>
            <p:cNvSpPr>
              <a:spLocks/>
            </p:cNvSpPr>
            <p:nvPr/>
          </p:nvSpPr>
          <p:spPr bwMode="auto">
            <a:xfrm>
              <a:off x="3533775" y="866775"/>
              <a:ext cx="361950" cy="228600"/>
            </a:xfrm>
            <a:custGeom>
              <a:avLst/>
              <a:gdLst/>
              <a:ahLst/>
              <a:cxnLst>
                <a:cxn ang="0">
                  <a:pos x="114" y="0"/>
                </a:cxn>
                <a:cxn ang="0">
                  <a:pos x="114" y="0"/>
                </a:cxn>
                <a:cxn ang="0">
                  <a:pos x="96" y="0"/>
                </a:cxn>
                <a:cxn ang="0">
                  <a:pos x="80" y="2"/>
                </a:cxn>
                <a:cxn ang="0">
                  <a:pos x="66" y="6"/>
                </a:cxn>
                <a:cxn ang="0">
                  <a:pos x="54" y="10"/>
                </a:cxn>
                <a:cxn ang="0">
                  <a:pos x="44" y="16"/>
                </a:cxn>
                <a:cxn ang="0">
                  <a:pos x="34" y="22"/>
                </a:cxn>
                <a:cxn ang="0">
                  <a:pos x="26" y="30"/>
                </a:cxn>
                <a:cxn ang="0">
                  <a:pos x="18" y="38"/>
                </a:cxn>
                <a:cxn ang="0">
                  <a:pos x="12" y="48"/>
                </a:cxn>
                <a:cxn ang="0">
                  <a:pos x="8" y="58"/>
                </a:cxn>
                <a:cxn ang="0">
                  <a:pos x="4" y="68"/>
                </a:cxn>
                <a:cxn ang="0">
                  <a:pos x="2" y="80"/>
                </a:cxn>
                <a:cxn ang="0">
                  <a:pos x="0" y="108"/>
                </a:cxn>
                <a:cxn ang="0">
                  <a:pos x="2" y="136"/>
                </a:cxn>
                <a:cxn ang="0">
                  <a:pos x="10" y="144"/>
                </a:cxn>
                <a:cxn ang="0">
                  <a:pos x="10" y="144"/>
                </a:cxn>
                <a:cxn ang="0">
                  <a:pos x="12" y="98"/>
                </a:cxn>
                <a:cxn ang="0">
                  <a:pos x="14" y="82"/>
                </a:cxn>
                <a:cxn ang="0">
                  <a:pos x="16" y="68"/>
                </a:cxn>
                <a:cxn ang="0">
                  <a:pos x="20" y="58"/>
                </a:cxn>
                <a:cxn ang="0">
                  <a:pos x="24" y="50"/>
                </a:cxn>
                <a:cxn ang="0">
                  <a:pos x="28" y="46"/>
                </a:cxn>
                <a:cxn ang="0">
                  <a:pos x="34" y="42"/>
                </a:cxn>
                <a:cxn ang="0">
                  <a:pos x="42" y="40"/>
                </a:cxn>
                <a:cxn ang="0">
                  <a:pos x="50" y="40"/>
                </a:cxn>
                <a:cxn ang="0">
                  <a:pos x="68" y="42"/>
                </a:cxn>
                <a:cxn ang="0">
                  <a:pos x="88" y="46"/>
                </a:cxn>
                <a:cxn ang="0">
                  <a:pos x="114" y="48"/>
                </a:cxn>
                <a:cxn ang="0">
                  <a:pos x="114" y="48"/>
                </a:cxn>
                <a:cxn ang="0">
                  <a:pos x="138" y="46"/>
                </a:cxn>
                <a:cxn ang="0">
                  <a:pos x="160" y="42"/>
                </a:cxn>
                <a:cxn ang="0">
                  <a:pos x="178" y="40"/>
                </a:cxn>
                <a:cxn ang="0">
                  <a:pos x="186" y="40"/>
                </a:cxn>
                <a:cxn ang="0">
                  <a:pos x="192" y="42"/>
                </a:cxn>
                <a:cxn ang="0">
                  <a:pos x="198" y="46"/>
                </a:cxn>
                <a:cxn ang="0">
                  <a:pos x="204" y="50"/>
                </a:cxn>
                <a:cxn ang="0">
                  <a:pos x="208" y="58"/>
                </a:cxn>
                <a:cxn ang="0">
                  <a:pos x="212" y="68"/>
                </a:cxn>
                <a:cxn ang="0">
                  <a:pos x="214" y="82"/>
                </a:cxn>
                <a:cxn ang="0">
                  <a:pos x="216" y="98"/>
                </a:cxn>
                <a:cxn ang="0">
                  <a:pos x="218" y="144"/>
                </a:cxn>
                <a:cxn ang="0">
                  <a:pos x="226" y="136"/>
                </a:cxn>
                <a:cxn ang="0">
                  <a:pos x="226" y="136"/>
                </a:cxn>
                <a:cxn ang="0">
                  <a:pos x="228" y="108"/>
                </a:cxn>
                <a:cxn ang="0">
                  <a:pos x="226" y="80"/>
                </a:cxn>
                <a:cxn ang="0">
                  <a:pos x="222" y="68"/>
                </a:cxn>
                <a:cxn ang="0">
                  <a:pos x="220" y="58"/>
                </a:cxn>
                <a:cxn ang="0">
                  <a:pos x="214" y="48"/>
                </a:cxn>
                <a:cxn ang="0">
                  <a:pos x="208" y="38"/>
                </a:cxn>
                <a:cxn ang="0">
                  <a:pos x="202" y="30"/>
                </a:cxn>
                <a:cxn ang="0">
                  <a:pos x="194" y="22"/>
                </a:cxn>
                <a:cxn ang="0">
                  <a:pos x="184" y="16"/>
                </a:cxn>
                <a:cxn ang="0">
                  <a:pos x="172" y="10"/>
                </a:cxn>
                <a:cxn ang="0">
                  <a:pos x="160" y="6"/>
                </a:cxn>
                <a:cxn ang="0">
                  <a:pos x="146" y="2"/>
                </a:cxn>
                <a:cxn ang="0">
                  <a:pos x="130" y="0"/>
                </a:cxn>
                <a:cxn ang="0">
                  <a:pos x="114" y="0"/>
                </a:cxn>
                <a:cxn ang="0">
                  <a:pos x="114" y="0"/>
                </a:cxn>
              </a:cxnLst>
              <a:rect l="0" t="0" r="r" b="b"/>
              <a:pathLst>
                <a:path w="228" h="144">
                  <a:moveTo>
                    <a:pt x="114" y="0"/>
                  </a:moveTo>
                  <a:lnTo>
                    <a:pt x="114" y="0"/>
                  </a:lnTo>
                  <a:lnTo>
                    <a:pt x="96" y="0"/>
                  </a:lnTo>
                  <a:lnTo>
                    <a:pt x="80" y="2"/>
                  </a:lnTo>
                  <a:lnTo>
                    <a:pt x="66" y="6"/>
                  </a:lnTo>
                  <a:lnTo>
                    <a:pt x="54" y="10"/>
                  </a:lnTo>
                  <a:lnTo>
                    <a:pt x="44" y="16"/>
                  </a:lnTo>
                  <a:lnTo>
                    <a:pt x="34" y="22"/>
                  </a:lnTo>
                  <a:lnTo>
                    <a:pt x="26" y="30"/>
                  </a:lnTo>
                  <a:lnTo>
                    <a:pt x="18" y="38"/>
                  </a:lnTo>
                  <a:lnTo>
                    <a:pt x="12" y="48"/>
                  </a:lnTo>
                  <a:lnTo>
                    <a:pt x="8" y="58"/>
                  </a:lnTo>
                  <a:lnTo>
                    <a:pt x="4" y="68"/>
                  </a:lnTo>
                  <a:lnTo>
                    <a:pt x="2" y="80"/>
                  </a:lnTo>
                  <a:lnTo>
                    <a:pt x="0" y="108"/>
                  </a:lnTo>
                  <a:lnTo>
                    <a:pt x="2" y="136"/>
                  </a:lnTo>
                  <a:lnTo>
                    <a:pt x="10" y="144"/>
                  </a:lnTo>
                  <a:lnTo>
                    <a:pt x="10" y="144"/>
                  </a:lnTo>
                  <a:lnTo>
                    <a:pt x="12" y="98"/>
                  </a:lnTo>
                  <a:lnTo>
                    <a:pt x="14" y="82"/>
                  </a:lnTo>
                  <a:lnTo>
                    <a:pt x="16" y="68"/>
                  </a:lnTo>
                  <a:lnTo>
                    <a:pt x="20" y="58"/>
                  </a:lnTo>
                  <a:lnTo>
                    <a:pt x="24" y="50"/>
                  </a:lnTo>
                  <a:lnTo>
                    <a:pt x="28" y="46"/>
                  </a:lnTo>
                  <a:lnTo>
                    <a:pt x="34" y="42"/>
                  </a:lnTo>
                  <a:lnTo>
                    <a:pt x="42" y="40"/>
                  </a:lnTo>
                  <a:lnTo>
                    <a:pt x="50" y="40"/>
                  </a:lnTo>
                  <a:lnTo>
                    <a:pt x="68" y="42"/>
                  </a:lnTo>
                  <a:lnTo>
                    <a:pt x="88" y="46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38" y="46"/>
                  </a:lnTo>
                  <a:lnTo>
                    <a:pt x="160" y="42"/>
                  </a:lnTo>
                  <a:lnTo>
                    <a:pt x="178" y="40"/>
                  </a:lnTo>
                  <a:lnTo>
                    <a:pt x="186" y="40"/>
                  </a:lnTo>
                  <a:lnTo>
                    <a:pt x="192" y="42"/>
                  </a:lnTo>
                  <a:lnTo>
                    <a:pt x="198" y="46"/>
                  </a:lnTo>
                  <a:lnTo>
                    <a:pt x="204" y="50"/>
                  </a:lnTo>
                  <a:lnTo>
                    <a:pt x="208" y="58"/>
                  </a:lnTo>
                  <a:lnTo>
                    <a:pt x="212" y="68"/>
                  </a:lnTo>
                  <a:lnTo>
                    <a:pt x="214" y="82"/>
                  </a:lnTo>
                  <a:lnTo>
                    <a:pt x="216" y="98"/>
                  </a:lnTo>
                  <a:lnTo>
                    <a:pt x="218" y="144"/>
                  </a:lnTo>
                  <a:lnTo>
                    <a:pt x="226" y="136"/>
                  </a:lnTo>
                  <a:lnTo>
                    <a:pt x="226" y="136"/>
                  </a:lnTo>
                  <a:lnTo>
                    <a:pt x="228" y="108"/>
                  </a:lnTo>
                  <a:lnTo>
                    <a:pt x="226" y="80"/>
                  </a:lnTo>
                  <a:lnTo>
                    <a:pt x="222" y="68"/>
                  </a:lnTo>
                  <a:lnTo>
                    <a:pt x="220" y="58"/>
                  </a:lnTo>
                  <a:lnTo>
                    <a:pt x="214" y="48"/>
                  </a:lnTo>
                  <a:lnTo>
                    <a:pt x="208" y="38"/>
                  </a:lnTo>
                  <a:lnTo>
                    <a:pt x="202" y="30"/>
                  </a:lnTo>
                  <a:lnTo>
                    <a:pt x="194" y="22"/>
                  </a:lnTo>
                  <a:lnTo>
                    <a:pt x="184" y="16"/>
                  </a:lnTo>
                  <a:lnTo>
                    <a:pt x="172" y="10"/>
                  </a:lnTo>
                  <a:lnTo>
                    <a:pt x="160" y="6"/>
                  </a:lnTo>
                  <a:lnTo>
                    <a:pt x="146" y="2"/>
                  </a:lnTo>
                  <a:lnTo>
                    <a:pt x="130" y="0"/>
                  </a:lnTo>
                  <a:lnTo>
                    <a:pt x="114" y="0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692E1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6"/>
            <p:cNvSpPr>
              <a:spLocks/>
            </p:cNvSpPr>
            <p:nvPr/>
          </p:nvSpPr>
          <p:spPr bwMode="auto">
            <a:xfrm>
              <a:off x="3533775" y="866775"/>
              <a:ext cx="180975" cy="228600"/>
            </a:xfrm>
            <a:custGeom>
              <a:avLst/>
              <a:gdLst/>
              <a:ahLst/>
              <a:cxnLst>
                <a:cxn ang="0">
                  <a:pos x="2" y="136"/>
                </a:cxn>
                <a:cxn ang="0">
                  <a:pos x="10" y="144"/>
                </a:cxn>
                <a:cxn ang="0">
                  <a:pos x="10" y="144"/>
                </a:cxn>
                <a:cxn ang="0">
                  <a:pos x="12" y="98"/>
                </a:cxn>
                <a:cxn ang="0">
                  <a:pos x="14" y="82"/>
                </a:cxn>
                <a:cxn ang="0">
                  <a:pos x="16" y="68"/>
                </a:cxn>
                <a:cxn ang="0">
                  <a:pos x="20" y="58"/>
                </a:cxn>
                <a:cxn ang="0">
                  <a:pos x="24" y="50"/>
                </a:cxn>
                <a:cxn ang="0">
                  <a:pos x="28" y="46"/>
                </a:cxn>
                <a:cxn ang="0">
                  <a:pos x="34" y="42"/>
                </a:cxn>
                <a:cxn ang="0">
                  <a:pos x="42" y="40"/>
                </a:cxn>
                <a:cxn ang="0">
                  <a:pos x="50" y="40"/>
                </a:cxn>
                <a:cxn ang="0">
                  <a:pos x="68" y="42"/>
                </a:cxn>
                <a:cxn ang="0">
                  <a:pos x="88" y="46"/>
                </a:cxn>
                <a:cxn ang="0">
                  <a:pos x="114" y="48"/>
                </a:cxn>
                <a:cxn ang="0">
                  <a:pos x="114" y="0"/>
                </a:cxn>
                <a:cxn ang="0">
                  <a:pos x="114" y="0"/>
                </a:cxn>
                <a:cxn ang="0">
                  <a:pos x="96" y="0"/>
                </a:cxn>
                <a:cxn ang="0">
                  <a:pos x="80" y="2"/>
                </a:cxn>
                <a:cxn ang="0">
                  <a:pos x="66" y="6"/>
                </a:cxn>
                <a:cxn ang="0">
                  <a:pos x="54" y="10"/>
                </a:cxn>
                <a:cxn ang="0">
                  <a:pos x="44" y="16"/>
                </a:cxn>
                <a:cxn ang="0">
                  <a:pos x="34" y="22"/>
                </a:cxn>
                <a:cxn ang="0">
                  <a:pos x="26" y="30"/>
                </a:cxn>
                <a:cxn ang="0">
                  <a:pos x="18" y="38"/>
                </a:cxn>
                <a:cxn ang="0">
                  <a:pos x="12" y="48"/>
                </a:cxn>
                <a:cxn ang="0">
                  <a:pos x="8" y="58"/>
                </a:cxn>
                <a:cxn ang="0">
                  <a:pos x="4" y="68"/>
                </a:cxn>
                <a:cxn ang="0">
                  <a:pos x="2" y="80"/>
                </a:cxn>
                <a:cxn ang="0">
                  <a:pos x="0" y="108"/>
                </a:cxn>
                <a:cxn ang="0">
                  <a:pos x="2" y="136"/>
                </a:cxn>
                <a:cxn ang="0">
                  <a:pos x="2" y="136"/>
                </a:cxn>
              </a:cxnLst>
              <a:rect l="0" t="0" r="r" b="b"/>
              <a:pathLst>
                <a:path w="114" h="144">
                  <a:moveTo>
                    <a:pt x="2" y="136"/>
                  </a:moveTo>
                  <a:lnTo>
                    <a:pt x="10" y="144"/>
                  </a:lnTo>
                  <a:lnTo>
                    <a:pt x="10" y="144"/>
                  </a:lnTo>
                  <a:lnTo>
                    <a:pt x="12" y="98"/>
                  </a:lnTo>
                  <a:lnTo>
                    <a:pt x="14" y="82"/>
                  </a:lnTo>
                  <a:lnTo>
                    <a:pt x="16" y="68"/>
                  </a:lnTo>
                  <a:lnTo>
                    <a:pt x="20" y="58"/>
                  </a:lnTo>
                  <a:lnTo>
                    <a:pt x="24" y="50"/>
                  </a:lnTo>
                  <a:lnTo>
                    <a:pt x="28" y="46"/>
                  </a:lnTo>
                  <a:lnTo>
                    <a:pt x="34" y="42"/>
                  </a:lnTo>
                  <a:lnTo>
                    <a:pt x="42" y="40"/>
                  </a:lnTo>
                  <a:lnTo>
                    <a:pt x="50" y="40"/>
                  </a:lnTo>
                  <a:lnTo>
                    <a:pt x="68" y="42"/>
                  </a:lnTo>
                  <a:lnTo>
                    <a:pt x="88" y="46"/>
                  </a:lnTo>
                  <a:lnTo>
                    <a:pt x="114" y="48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96" y="0"/>
                  </a:lnTo>
                  <a:lnTo>
                    <a:pt x="80" y="2"/>
                  </a:lnTo>
                  <a:lnTo>
                    <a:pt x="66" y="6"/>
                  </a:lnTo>
                  <a:lnTo>
                    <a:pt x="54" y="10"/>
                  </a:lnTo>
                  <a:lnTo>
                    <a:pt x="44" y="16"/>
                  </a:lnTo>
                  <a:lnTo>
                    <a:pt x="34" y="22"/>
                  </a:lnTo>
                  <a:lnTo>
                    <a:pt x="26" y="30"/>
                  </a:lnTo>
                  <a:lnTo>
                    <a:pt x="18" y="38"/>
                  </a:lnTo>
                  <a:lnTo>
                    <a:pt x="12" y="48"/>
                  </a:lnTo>
                  <a:lnTo>
                    <a:pt x="8" y="58"/>
                  </a:lnTo>
                  <a:lnTo>
                    <a:pt x="4" y="68"/>
                  </a:lnTo>
                  <a:lnTo>
                    <a:pt x="2" y="80"/>
                  </a:lnTo>
                  <a:lnTo>
                    <a:pt x="0" y="108"/>
                  </a:lnTo>
                  <a:lnTo>
                    <a:pt x="2" y="136"/>
                  </a:lnTo>
                  <a:lnTo>
                    <a:pt x="2" y="136"/>
                  </a:lnTo>
                  <a:close/>
                </a:path>
              </a:pathLst>
            </a:custGeom>
            <a:solidFill>
              <a:srgbClr val="84462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7"/>
            <p:cNvSpPr>
              <a:spLocks/>
            </p:cNvSpPr>
            <p:nvPr/>
          </p:nvSpPr>
          <p:spPr bwMode="auto">
            <a:xfrm>
              <a:off x="3308350" y="1374775"/>
              <a:ext cx="812800" cy="228600"/>
            </a:xfrm>
            <a:custGeom>
              <a:avLst/>
              <a:gdLst/>
              <a:ahLst/>
              <a:cxnLst>
                <a:cxn ang="0">
                  <a:pos x="480" y="56"/>
                </a:cxn>
                <a:cxn ang="0">
                  <a:pos x="480" y="56"/>
                </a:cxn>
                <a:cxn ang="0">
                  <a:pos x="476" y="48"/>
                </a:cxn>
                <a:cxn ang="0">
                  <a:pos x="470" y="42"/>
                </a:cxn>
                <a:cxn ang="0">
                  <a:pos x="462" y="36"/>
                </a:cxn>
                <a:cxn ang="0">
                  <a:pos x="456" y="32"/>
                </a:cxn>
                <a:cxn ang="0">
                  <a:pos x="360" y="0"/>
                </a:cxn>
                <a:cxn ang="0">
                  <a:pos x="256" y="0"/>
                </a:cxn>
                <a:cxn ang="0">
                  <a:pos x="152" y="0"/>
                </a:cxn>
                <a:cxn ang="0">
                  <a:pos x="56" y="32"/>
                </a:cxn>
                <a:cxn ang="0">
                  <a:pos x="56" y="32"/>
                </a:cxn>
                <a:cxn ang="0">
                  <a:pos x="48" y="36"/>
                </a:cxn>
                <a:cxn ang="0">
                  <a:pos x="42" y="42"/>
                </a:cxn>
                <a:cxn ang="0">
                  <a:pos x="36" y="48"/>
                </a:cxn>
                <a:cxn ang="0">
                  <a:pos x="32" y="56"/>
                </a:cxn>
                <a:cxn ang="0">
                  <a:pos x="0" y="144"/>
                </a:cxn>
                <a:cxn ang="0">
                  <a:pos x="512" y="144"/>
                </a:cxn>
                <a:cxn ang="0">
                  <a:pos x="480" y="56"/>
                </a:cxn>
              </a:cxnLst>
              <a:rect l="0" t="0" r="r" b="b"/>
              <a:pathLst>
                <a:path w="512" h="144">
                  <a:moveTo>
                    <a:pt x="480" y="56"/>
                  </a:moveTo>
                  <a:lnTo>
                    <a:pt x="480" y="56"/>
                  </a:lnTo>
                  <a:lnTo>
                    <a:pt x="476" y="48"/>
                  </a:lnTo>
                  <a:lnTo>
                    <a:pt x="470" y="42"/>
                  </a:lnTo>
                  <a:lnTo>
                    <a:pt x="462" y="36"/>
                  </a:lnTo>
                  <a:lnTo>
                    <a:pt x="456" y="32"/>
                  </a:lnTo>
                  <a:lnTo>
                    <a:pt x="360" y="0"/>
                  </a:lnTo>
                  <a:lnTo>
                    <a:pt x="256" y="0"/>
                  </a:lnTo>
                  <a:lnTo>
                    <a:pt x="152" y="0"/>
                  </a:lnTo>
                  <a:lnTo>
                    <a:pt x="56" y="32"/>
                  </a:lnTo>
                  <a:lnTo>
                    <a:pt x="56" y="32"/>
                  </a:lnTo>
                  <a:lnTo>
                    <a:pt x="48" y="36"/>
                  </a:lnTo>
                  <a:lnTo>
                    <a:pt x="42" y="42"/>
                  </a:lnTo>
                  <a:lnTo>
                    <a:pt x="36" y="48"/>
                  </a:lnTo>
                  <a:lnTo>
                    <a:pt x="32" y="56"/>
                  </a:lnTo>
                  <a:lnTo>
                    <a:pt x="0" y="144"/>
                  </a:lnTo>
                  <a:lnTo>
                    <a:pt x="512" y="144"/>
                  </a:lnTo>
                  <a:lnTo>
                    <a:pt x="480" y="5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Rectangle 38"/>
            <p:cNvSpPr>
              <a:spLocks noChangeArrowheads="1"/>
            </p:cNvSpPr>
            <p:nvPr/>
          </p:nvSpPr>
          <p:spPr bwMode="auto">
            <a:xfrm>
              <a:off x="3930650" y="15271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Rectangle 39"/>
            <p:cNvSpPr>
              <a:spLocks noChangeArrowheads="1"/>
            </p:cNvSpPr>
            <p:nvPr/>
          </p:nvSpPr>
          <p:spPr bwMode="auto">
            <a:xfrm>
              <a:off x="3829050" y="15271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0"/>
            <p:cNvSpPr>
              <a:spLocks/>
            </p:cNvSpPr>
            <p:nvPr/>
          </p:nvSpPr>
          <p:spPr bwMode="auto">
            <a:xfrm>
              <a:off x="3321050" y="1527175"/>
              <a:ext cx="63500" cy="38100"/>
            </a:xfrm>
            <a:custGeom>
              <a:avLst/>
              <a:gdLst/>
              <a:ahLst/>
              <a:cxnLst>
                <a:cxn ang="0">
                  <a:pos x="40" y="0"/>
                </a:cxn>
                <a:cxn ang="0">
                  <a:pos x="10" y="0"/>
                </a:cxn>
                <a:cxn ang="0">
                  <a:pos x="4" y="16"/>
                </a:cxn>
                <a:cxn ang="0">
                  <a:pos x="0" y="24"/>
                </a:cxn>
                <a:cxn ang="0">
                  <a:pos x="40" y="24"/>
                </a:cxn>
                <a:cxn ang="0">
                  <a:pos x="40" y="0"/>
                </a:cxn>
              </a:cxnLst>
              <a:rect l="0" t="0" r="r" b="b"/>
              <a:pathLst>
                <a:path w="40" h="24">
                  <a:moveTo>
                    <a:pt x="40" y="0"/>
                  </a:moveTo>
                  <a:lnTo>
                    <a:pt x="10" y="0"/>
                  </a:lnTo>
                  <a:lnTo>
                    <a:pt x="4" y="16"/>
                  </a:lnTo>
                  <a:lnTo>
                    <a:pt x="0" y="24"/>
                  </a:lnTo>
                  <a:lnTo>
                    <a:pt x="40" y="24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BE15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Rectangle 41"/>
            <p:cNvSpPr>
              <a:spLocks noChangeArrowheads="1"/>
            </p:cNvSpPr>
            <p:nvPr/>
          </p:nvSpPr>
          <p:spPr bwMode="auto">
            <a:xfrm>
              <a:off x="3727450" y="15271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Rectangle 42"/>
            <p:cNvSpPr>
              <a:spLocks noChangeArrowheads="1"/>
            </p:cNvSpPr>
            <p:nvPr/>
          </p:nvSpPr>
          <p:spPr bwMode="auto">
            <a:xfrm>
              <a:off x="3422650" y="15271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Rectangle 43"/>
            <p:cNvSpPr>
              <a:spLocks noChangeArrowheads="1"/>
            </p:cNvSpPr>
            <p:nvPr/>
          </p:nvSpPr>
          <p:spPr bwMode="auto">
            <a:xfrm>
              <a:off x="3524250" y="15271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Rectangle 44"/>
            <p:cNvSpPr>
              <a:spLocks noChangeArrowheads="1"/>
            </p:cNvSpPr>
            <p:nvPr/>
          </p:nvSpPr>
          <p:spPr bwMode="auto">
            <a:xfrm>
              <a:off x="3625850" y="15271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5"/>
            <p:cNvSpPr>
              <a:spLocks/>
            </p:cNvSpPr>
            <p:nvPr/>
          </p:nvSpPr>
          <p:spPr bwMode="auto">
            <a:xfrm>
              <a:off x="4032250" y="1527175"/>
              <a:ext cx="76200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4"/>
                </a:cxn>
                <a:cxn ang="0">
                  <a:pos x="48" y="24"/>
                </a:cxn>
                <a:cxn ang="0">
                  <a:pos x="44" y="16"/>
                </a:cxn>
                <a:cxn ang="0">
                  <a:pos x="38" y="0"/>
                </a:cxn>
                <a:cxn ang="0">
                  <a:pos x="0" y="0"/>
                </a:cxn>
              </a:cxnLst>
              <a:rect l="0" t="0" r="r" b="b"/>
              <a:pathLst>
                <a:path w="48" h="24">
                  <a:moveTo>
                    <a:pt x="0" y="0"/>
                  </a:moveTo>
                  <a:lnTo>
                    <a:pt x="0" y="24"/>
                  </a:lnTo>
                  <a:lnTo>
                    <a:pt x="48" y="24"/>
                  </a:lnTo>
                  <a:lnTo>
                    <a:pt x="44" y="16"/>
                  </a:lnTo>
                  <a:lnTo>
                    <a:pt x="3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E15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Rectangle 46"/>
            <p:cNvSpPr>
              <a:spLocks noChangeArrowheads="1"/>
            </p:cNvSpPr>
            <p:nvPr/>
          </p:nvSpPr>
          <p:spPr bwMode="auto">
            <a:xfrm>
              <a:off x="3727450" y="14382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Rectangle 47"/>
            <p:cNvSpPr>
              <a:spLocks noChangeArrowheads="1"/>
            </p:cNvSpPr>
            <p:nvPr/>
          </p:nvSpPr>
          <p:spPr bwMode="auto">
            <a:xfrm>
              <a:off x="3930650" y="14382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8"/>
            <p:cNvSpPr>
              <a:spLocks/>
            </p:cNvSpPr>
            <p:nvPr/>
          </p:nvSpPr>
          <p:spPr bwMode="auto">
            <a:xfrm>
              <a:off x="3352800" y="1438275"/>
              <a:ext cx="31750" cy="38100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8"/>
                </a:cxn>
                <a:cxn ang="0">
                  <a:pos x="4" y="16"/>
                </a:cxn>
                <a:cxn ang="0">
                  <a:pos x="0" y="24"/>
                </a:cxn>
                <a:cxn ang="0">
                  <a:pos x="20" y="24"/>
                </a:cxn>
                <a:cxn ang="0">
                  <a:pos x="20" y="0"/>
                </a:cxn>
              </a:cxnLst>
              <a:rect l="0" t="0" r="r" b="b"/>
              <a:pathLst>
                <a:path w="20" h="24">
                  <a:moveTo>
                    <a:pt x="20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8"/>
                  </a:lnTo>
                  <a:lnTo>
                    <a:pt x="4" y="16"/>
                  </a:lnTo>
                  <a:lnTo>
                    <a:pt x="0" y="24"/>
                  </a:lnTo>
                  <a:lnTo>
                    <a:pt x="20" y="2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BE15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Rectangle 49"/>
            <p:cNvSpPr>
              <a:spLocks noChangeArrowheads="1"/>
            </p:cNvSpPr>
            <p:nvPr/>
          </p:nvSpPr>
          <p:spPr bwMode="auto">
            <a:xfrm>
              <a:off x="3422650" y="14382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0"/>
            <p:cNvSpPr>
              <a:spLocks/>
            </p:cNvSpPr>
            <p:nvPr/>
          </p:nvSpPr>
          <p:spPr bwMode="auto">
            <a:xfrm>
              <a:off x="4032250" y="1438275"/>
              <a:ext cx="41275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4"/>
                </a:cxn>
                <a:cxn ang="0">
                  <a:pos x="26" y="24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18" y="8"/>
                </a:cxn>
                <a:cxn ang="0">
                  <a:pos x="12" y="0"/>
                </a:cxn>
                <a:cxn ang="0">
                  <a:pos x="0" y="0"/>
                </a:cxn>
              </a:cxnLst>
              <a:rect l="0" t="0" r="r" b="b"/>
              <a:pathLst>
                <a:path w="26" h="24">
                  <a:moveTo>
                    <a:pt x="0" y="0"/>
                  </a:moveTo>
                  <a:lnTo>
                    <a:pt x="0" y="24"/>
                  </a:lnTo>
                  <a:lnTo>
                    <a:pt x="26" y="24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18" y="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E15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Rectangle 51"/>
            <p:cNvSpPr>
              <a:spLocks noChangeArrowheads="1"/>
            </p:cNvSpPr>
            <p:nvPr/>
          </p:nvSpPr>
          <p:spPr bwMode="auto">
            <a:xfrm>
              <a:off x="3829050" y="14382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Rectangle 52"/>
            <p:cNvSpPr>
              <a:spLocks noChangeArrowheads="1"/>
            </p:cNvSpPr>
            <p:nvPr/>
          </p:nvSpPr>
          <p:spPr bwMode="auto">
            <a:xfrm>
              <a:off x="3625850" y="14382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Rectangle 53"/>
            <p:cNvSpPr>
              <a:spLocks noChangeArrowheads="1"/>
            </p:cNvSpPr>
            <p:nvPr/>
          </p:nvSpPr>
          <p:spPr bwMode="auto">
            <a:xfrm>
              <a:off x="3524250" y="1438275"/>
              <a:ext cx="63500" cy="38100"/>
            </a:xfrm>
            <a:prstGeom prst="rect">
              <a:avLst/>
            </a:prstGeom>
            <a:solidFill>
              <a:srgbClr val="FBE15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Rectangle 54"/>
            <p:cNvSpPr>
              <a:spLocks noChangeArrowheads="1"/>
            </p:cNvSpPr>
            <p:nvPr/>
          </p:nvSpPr>
          <p:spPr bwMode="auto">
            <a:xfrm>
              <a:off x="3384550" y="1565275"/>
              <a:ext cx="38100" cy="381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5"/>
            <p:cNvSpPr>
              <a:spLocks/>
            </p:cNvSpPr>
            <p:nvPr/>
          </p:nvSpPr>
          <p:spPr bwMode="auto">
            <a:xfrm>
              <a:off x="3384550" y="1416050"/>
              <a:ext cx="38100" cy="22225"/>
            </a:xfrm>
            <a:custGeom>
              <a:avLst/>
              <a:gdLst/>
              <a:ahLst/>
              <a:cxnLst>
                <a:cxn ang="0">
                  <a:pos x="24" y="14"/>
                </a:cxn>
                <a:cxn ang="0">
                  <a:pos x="24" y="0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24" y="14"/>
                </a:cxn>
              </a:cxnLst>
              <a:rect l="0" t="0" r="r" b="b"/>
              <a:pathLst>
                <a:path w="24" h="14">
                  <a:moveTo>
                    <a:pt x="24" y="14"/>
                  </a:moveTo>
                  <a:lnTo>
                    <a:pt x="24" y="0"/>
                  </a:lnTo>
                  <a:lnTo>
                    <a:pt x="8" y="6"/>
                  </a:lnTo>
                  <a:lnTo>
                    <a:pt x="8" y="6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24" y="14"/>
                  </a:lnTo>
                  <a:close/>
                </a:path>
              </a:pathLst>
            </a:custGeom>
            <a:solidFill>
              <a:srgbClr val="FACB1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Rectangle 56"/>
            <p:cNvSpPr>
              <a:spLocks noChangeArrowheads="1"/>
            </p:cNvSpPr>
            <p:nvPr/>
          </p:nvSpPr>
          <p:spPr bwMode="auto">
            <a:xfrm>
              <a:off x="3384550" y="1476375"/>
              <a:ext cx="38100" cy="508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Rectangle 57"/>
            <p:cNvSpPr>
              <a:spLocks noChangeArrowheads="1"/>
            </p:cNvSpPr>
            <p:nvPr/>
          </p:nvSpPr>
          <p:spPr bwMode="auto">
            <a:xfrm>
              <a:off x="3486150" y="1476375"/>
              <a:ext cx="38100" cy="508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Rectangle 58"/>
            <p:cNvSpPr>
              <a:spLocks noChangeArrowheads="1"/>
            </p:cNvSpPr>
            <p:nvPr/>
          </p:nvSpPr>
          <p:spPr bwMode="auto">
            <a:xfrm>
              <a:off x="3486150" y="1565275"/>
              <a:ext cx="38100" cy="381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59"/>
            <p:cNvSpPr>
              <a:spLocks/>
            </p:cNvSpPr>
            <p:nvPr/>
          </p:nvSpPr>
          <p:spPr bwMode="auto">
            <a:xfrm>
              <a:off x="3486150" y="1384300"/>
              <a:ext cx="38100" cy="53975"/>
            </a:xfrm>
            <a:custGeom>
              <a:avLst/>
              <a:gdLst/>
              <a:ahLst/>
              <a:cxnLst>
                <a:cxn ang="0">
                  <a:pos x="24" y="34"/>
                </a:cxn>
                <a:cxn ang="0">
                  <a:pos x="24" y="0"/>
                </a:cxn>
                <a:cxn ang="0">
                  <a:pos x="0" y="8"/>
                </a:cxn>
                <a:cxn ang="0">
                  <a:pos x="0" y="34"/>
                </a:cxn>
                <a:cxn ang="0">
                  <a:pos x="24" y="34"/>
                </a:cxn>
              </a:cxnLst>
              <a:rect l="0" t="0" r="r" b="b"/>
              <a:pathLst>
                <a:path w="24" h="34">
                  <a:moveTo>
                    <a:pt x="24" y="34"/>
                  </a:moveTo>
                  <a:lnTo>
                    <a:pt x="24" y="0"/>
                  </a:lnTo>
                  <a:lnTo>
                    <a:pt x="0" y="8"/>
                  </a:lnTo>
                  <a:lnTo>
                    <a:pt x="0" y="34"/>
                  </a:lnTo>
                  <a:lnTo>
                    <a:pt x="24" y="34"/>
                  </a:lnTo>
                  <a:close/>
                </a:path>
              </a:pathLst>
            </a:custGeom>
            <a:solidFill>
              <a:srgbClr val="FACB1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Rectangle 60"/>
            <p:cNvSpPr>
              <a:spLocks noChangeArrowheads="1"/>
            </p:cNvSpPr>
            <p:nvPr/>
          </p:nvSpPr>
          <p:spPr bwMode="auto">
            <a:xfrm>
              <a:off x="3587750" y="1565275"/>
              <a:ext cx="38100" cy="381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Rectangle 61"/>
            <p:cNvSpPr>
              <a:spLocks noChangeArrowheads="1"/>
            </p:cNvSpPr>
            <p:nvPr/>
          </p:nvSpPr>
          <p:spPr bwMode="auto">
            <a:xfrm>
              <a:off x="3587750" y="1374775"/>
              <a:ext cx="38100" cy="635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Rectangle 62"/>
            <p:cNvSpPr>
              <a:spLocks noChangeArrowheads="1"/>
            </p:cNvSpPr>
            <p:nvPr/>
          </p:nvSpPr>
          <p:spPr bwMode="auto">
            <a:xfrm>
              <a:off x="3587750" y="1476375"/>
              <a:ext cx="38100" cy="508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Rectangle 63"/>
            <p:cNvSpPr>
              <a:spLocks noChangeArrowheads="1"/>
            </p:cNvSpPr>
            <p:nvPr/>
          </p:nvSpPr>
          <p:spPr bwMode="auto">
            <a:xfrm>
              <a:off x="3689350" y="1565275"/>
              <a:ext cx="38100" cy="381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Rectangle 64"/>
            <p:cNvSpPr>
              <a:spLocks noChangeArrowheads="1"/>
            </p:cNvSpPr>
            <p:nvPr/>
          </p:nvSpPr>
          <p:spPr bwMode="auto">
            <a:xfrm>
              <a:off x="3689350" y="1476375"/>
              <a:ext cx="38100" cy="508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65"/>
            <p:cNvSpPr>
              <a:spLocks/>
            </p:cNvSpPr>
            <p:nvPr/>
          </p:nvSpPr>
          <p:spPr bwMode="auto">
            <a:xfrm>
              <a:off x="3689350" y="1374775"/>
              <a:ext cx="38100" cy="63500"/>
            </a:xfrm>
            <a:custGeom>
              <a:avLst/>
              <a:gdLst/>
              <a:ahLst/>
              <a:cxnLst>
                <a:cxn ang="0">
                  <a:pos x="24" y="40"/>
                </a:cxn>
                <a:cxn ang="0">
                  <a:pos x="24" y="0"/>
                </a:cxn>
                <a:cxn ang="0">
                  <a:pos x="16" y="0"/>
                </a:cxn>
                <a:cxn ang="0">
                  <a:pos x="0" y="0"/>
                </a:cxn>
                <a:cxn ang="0">
                  <a:pos x="0" y="40"/>
                </a:cxn>
                <a:cxn ang="0">
                  <a:pos x="24" y="40"/>
                </a:cxn>
              </a:cxnLst>
              <a:rect l="0" t="0" r="r" b="b"/>
              <a:pathLst>
                <a:path w="24" h="40">
                  <a:moveTo>
                    <a:pt x="24" y="40"/>
                  </a:moveTo>
                  <a:lnTo>
                    <a:pt x="24" y="0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40"/>
                  </a:lnTo>
                  <a:lnTo>
                    <a:pt x="24" y="40"/>
                  </a:lnTo>
                  <a:close/>
                </a:path>
              </a:pathLst>
            </a:custGeom>
            <a:solidFill>
              <a:srgbClr val="FACB1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Rectangle 66"/>
            <p:cNvSpPr>
              <a:spLocks noChangeArrowheads="1"/>
            </p:cNvSpPr>
            <p:nvPr/>
          </p:nvSpPr>
          <p:spPr bwMode="auto">
            <a:xfrm>
              <a:off x="3790950" y="1476375"/>
              <a:ext cx="38100" cy="508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Rectangle 67"/>
            <p:cNvSpPr>
              <a:spLocks noChangeArrowheads="1"/>
            </p:cNvSpPr>
            <p:nvPr/>
          </p:nvSpPr>
          <p:spPr bwMode="auto">
            <a:xfrm>
              <a:off x="3790950" y="1374775"/>
              <a:ext cx="38100" cy="635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Rectangle 68"/>
            <p:cNvSpPr>
              <a:spLocks noChangeArrowheads="1"/>
            </p:cNvSpPr>
            <p:nvPr/>
          </p:nvSpPr>
          <p:spPr bwMode="auto">
            <a:xfrm>
              <a:off x="3790950" y="1565275"/>
              <a:ext cx="38100" cy="381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69"/>
            <p:cNvSpPr>
              <a:spLocks/>
            </p:cNvSpPr>
            <p:nvPr/>
          </p:nvSpPr>
          <p:spPr bwMode="auto">
            <a:xfrm>
              <a:off x="3892550" y="1377950"/>
              <a:ext cx="38100" cy="60325"/>
            </a:xfrm>
            <a:custGeom>
              <a:avLst/>
              <a:gdLst/>
              <a:ahLst/>
              <a:cxnLst>
                <a:cxn ang="0">
                  <a:pos x="24" y="38"/>
                </a:cxn>
                <a:cxn ang="0">
                  <a:pos x="24" y="8"/>
                </a:cxn>
                <a:cxn ang="0">
                  <a:pos x="0" y="0"/>
                </a:cxn>
                <a:cxn ang="0">
                  <a:pos x="0" y="38"/>
                </a:cxn>
                <a:cxn ang="0">
                  <a:pos x="24" y="38"/>
                </a:cxn>
              </a:cxnLst>
              <a:rect l="0" t="0" r="r" b="b"/>
              <a:pathLst>
                <a:path w="24" h="38">
                  <a:moveTo>
                    <a:pt x="24" y="38"/>
                  </a:moveTo>
                  <a:lnTo>
                    <a:pt x="24" y="8"/>
                  </a:lnTo>
                  <a:lnTo>
                    <a:pt x="0" y="0"/>
                  </a:lnTo>
                  <a:lnTo>
                    <a:pt x="0" y="38"/>
                  </a:lnTo>
                  <a:lnTo>
                    <a:pt x="24" y="38"/>
                  </a:lnTo>
                  <a:close/>
                </a:path>
              </a:pathLst>
            </a:custGeom>
            <a:solidFill>
              <a:srgbClr val="FACB1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Rectangle 70"/>
            <p:cNvSpPr>
              <a:spLocks noChangeArrowheads="1"/>
            </p:cNvSpPr>
            <p:nvPr/>
          </p:nvSpPr>
          <p:spPr bwMode="auto">
            <a:xfrm>
              <a:off x="3892550" y="1476375"/>
              <a:ext cx="38100" cy="508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Rectangle 71"/>
            <p:cNvSpPr>
              <a:spLocks noChangeArrowheads="1"/>
            </p:cNvSpPr>
            <p:nvPr/>
          </p:nvSpPr>
          <p:spPr bwMode="auto">
            <a:xfrm>
              <a:off x="3892550" y="1565275"/>
              <a:ext cx="38100" cy="381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Rectangle 72"/>
            <p:cNvSpPr>
              <a:spLocks noChangeArrowheads="1"/>
            </p:cNvSpPr>
            <p:nvPr/>
          </p:nvSpPr>
          <p:spPr bwMode="auto">
            <a:xfrm>
              <a:off x="3994150" y="1565275"/>
              <a:ext cx="38100" cy="381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Rectangle 73"/>
            <p:cNvSpPr>
              <a:spLocks noChangeArrowheads="1"/>
            </p:cNvSpPr>
            <p:nvPr/>
          </p:nvSpPr>
          <p:spPr bwMode="auto">
            <a:xfrm>
              <a:off x="3994150" y="1476375"/>
              <a:ext cx="38100" cy="50800"/>
            </a:xfrm>
            <a:prstGeom prst="rect">
              <a:avLst/>
            </a:prstGeom>
            <a:solidFill>
              <a:srgbClr val="FACB1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74"/>
            <p:cNvSpPr>
              <a:spLocks/>
            </p:cNvSpPr>
            <p:nvPr/>
          </p:nvSpPr>
          <p:spPr bwMode="auto">
            <a:xfrm>
              <a:off x="3994150" y="1412875"/>
              <a:ext cx="38100" cy="25400"/>
            </a:xfrm>
            <a:custGeom>
              <a:avLst/>
              <a:gdLst/>
              <a:ahLst/>
              <a:cxnLst>
                <a:cxn ang="0">
                  <a:pos x="24" y="16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0" y="0"/>
                </a:cxn>
                <a:cxn ang="0">
                  <a:pos x="0" y="16"/>
                </a:cxn>
                <a:cxn ang="0">
                  <a:pos x="24" y="16"/>
                </a:cxn>
              </a:cxnLst>
              <a:rect l="0" t="0" r="r" b="b"/>
              <a:pathLst>
                <a:path w="24" h="16">
                  <a:moveTo>
                    <a:pt x="24" y="16"/>
                  </a:moveTo>
                  <a:lnTo>
                    <a:pt x="24" y="8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0" y="0"/>
                  </a:lnTo>
                  <a:lnTo>
                    <a:pt x="0" y="16"/>
                  </a:lnTo>
                  <a:lnTo>
                    <a:pt x="24" y="16"/>
                  </a:lnTo>
                  <a:close/>
                </a:path>
              </a:pathLst>
            </a:custGeom>
            <a:solidFill>
              <a:srgbClr val="FACB1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Rectangle 75"/>
            <p:cNvSpPr>
              <a:spLocks noChangeArrowheads="1"/>
            </p:cNvSpPr>
            <p:nvPr/>
          </p:nvSpPr>
          <p:spPr bwMode="auto">
            <a:xfrm>
              <a:off x="3384550" y="15271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Rectangle 76"/>
            <p:cNvSpPr>
              <a:spLocks noChangeArrowheads="1"/>
            </p:cNvSpPr>
            <p:nvPr/>
          </p:nvSpPr>
          <p:spPr bwMode="auto">
            <a:xfrm>
              <a:off x="3384550" y="14382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Rectangle 77"/>
            <p:cNvSpPr>
              <a:spLocks noChangeArrowheads="1"/>
            </p:cNvSpPr>
            <p:nvPr/>
          </p:nvSpPr>
          <p:spPr bwMode="auto">
            <a:xfrm>
              <a:off x="3486150" y="15271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Rectangle 78"/>
            <p:cNvSpPr>
              <a:spLocks noChangeArrowheads="1"/>
            </p:cNvSpPr>
            <p:nvPr/>
          </p:nvSpPr>
          <p:spPr bwMode="auto">
            <a:xfrm>
              <a:off x="3486150" y="14382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Rectangle 79"/>
            <p:cNvSpPr>
              <a:spLocks noChangeArrowheads="1"/>
            </p:cNvSpPr>
            <p:nvPr/>
          </p:nvSpPr>
          <p:spPr bwMode="auto">
            <a:xfrm>
              <a:off x="3587750" y="15271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Rectangle 80"/>
            <p:cNvSpPr>
              <a:spLocks noChangeArrowheads="1"/>
            </p:cNvSpPr>
            <p:nvPr/>
          </p:nvSpPr>
          <p:spPr bwMode="auto">
            <a:xfrm>
              <a:off x="3587750" y="14382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Rectangle 81"/>
            <p:cNvSpPr>
              <a:spLocks noChangeArrowheads="1"/>
            </p:cNvSpPr>
            <p:nvPr/>
          </p:nvSpPr>
          <p:spPr bwMode="auto">
            <a:xfrm>
              <a:off x="3689350" y="15271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Rectangle 82"/>
            <p:cNvSpPr>
              <a:spLocks noChangeArrowheads="1"/>
            </p:cNvSpPr>
            <p:nvPr/>
          </p:nvSpPr>
          <p:spPr bwMode="auto">
            <a:xfrm>
              <a:off x="3689350" y="14382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Rectangle 83"/>
            <p:cNvSpPr>
              <a:spLocks noChangeArrowheads="1"/>
            </p:cNvSpPr>
            <p:nvPr/>
          </p:nvSpPr>
          <p:spPr bwMode="auto">
            <a:xfrm>
              <a:off x="3790950" y="15271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Rectangle 84"/>
            <p:cNvSpPr>
              <a:spLocks noChangeArrowheads="1"/>
            </p:cNvSpPr>
            <p:nvPr/>
          </p:nvSpPr>
          <p:spPr bwMode="auto">
            <a:xfrm>
              <a:off x="3790950" y="14382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Rectangle 85"/>
            <p:cNvSpPr>
              <a:spLocks noChangeArrowheads="1"/>
            </p:cNvSpPr>
            <p:nvPr/>
          </p:nvSpPr>
          <p:spPr bwMode="auto">
            <a:xfrm>
              <a:off x="3892550" y="15271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Rectangle 86"/>
            <p:cNvSpPr>
              <a:spLocks noChangeArrowheads="1"/>
            </p:cNvSpPr>
            <p:nvPr/>
          </p:nvSpPr>
          <p:spPr bwMode="auto">
            <a:xfrm>
              <a:off x="3892550" y="14382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Rectangle 87"/>
            <p:cNvSpPr>
              <a:spLocks noChangeArrowheads="1"/>
            </p:cNvSpPr>
            <p:nvPr/>
          </p:nvSpPr>
          <p:spPr bwMode="auto">
            <a:xfrm>
              <a:off x="3994150" y="15271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Rectangle 88"/>
            <p:cNvSpPr>
              <a:spLocks noChangeArrowheads="1"/>
            </p:cNvSpPr>
            <p:nvPr/>
          </p:nvSpPr>
          <p:spPr bwMode="auto">
            <a:xfrm>
              <a:off x="3994150" y="1438275"/>
              <a:ext cx="38100" cy="38100"/>
            </a:xfrm>
            <a:prstGeom prst="rect">
              <a:avLst/>
            </a:prstGeom>
            <a:solidFill>
              <a:srgbClr val="F991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9"/>
            <p:cNvSpPr>
              <a:spLocks/>
            </p:cNvSpPr>
            <p:nvPr/>
          </p:nvSpPr>
          <p:spPr bwMode="auto">
            <a:xfrm>
              <a:off x="3587750" y="1298575"/>
              <a:ext cx="254000" cy="165100"/>
            </a:xfrm>
            <a:custGeom>
              <a:avLst/>
              <a:gdLst/>
              <a:ahLst/>
              <a:cxnLst>
                <a:cxn ang="0">
                  <a:pos x="100" y="40"/>
                </a:cxn>
                <a:cxn ang="0">
                  <a:pos x="80" y="40"/>
                </a:cxn>
                <a:cxn ang="0">
                  <a:pos x="58" y="40"/>
                </a:cxn>
                <a:cxn ang="0">
                  <a:pos x="58" y="40"/>
                </a:cxn>
                <a:cxn ang="0">
                  <a:pos x="48" y="38"/>
                </a:cxn>
                <a:cxn ang="0">
                  <a:pos x="40" y="32"/>
                </a:cxn>
                <a:cxn ang="0">
                  <a:pos x="0" y="0"/>
                </a:cxn>
                <a:cxn ang="0">
                  <a:pos x="0" y="72"/>
                </a:cxn>
                <a:cxn ang="0">
                  <a:pos x="0" y="72"/>
                </a:cxn>
                <a:cxn ang="0">
                  <a:pos x="4" y="76"/>
                </a:cxn>
                <a:cxn ang="0">
                  <a:pos x="8" y="82"/>
                </a:cxn>
                <a:cxn ang="0">
                  <a:pos x="16" y="88"/>
                </a:cxn>
                <a:cxn ang="0">
                  <a:pos x="26" y="94"/>
                </a:cxn>
                <a:cxn ang="0">
                  <a:pos x="40" y="98"/>
                </a:cxn>
                <a:cxn ang="0">
                  <a:pos x="58" y="102"/>
                </a:cxn>
                <a:cxn ang="0">
                  <a:pos x="80" y="104"/>
                </a:cxn>
                <a:cxn ang="0">
                  <a:pos x="80" y="104"/>
                </a:cxn>
                <a:cxn ang="0">
                  <a:pos x="102" y="102"/>
                </a:cxn>
                <a:cxn ang="0">
                  <a:pos x="120" y="98"/>
                </a:cxn>
                <a:cxn ang="0">
                  <a:pos x="134" y="94"/>
                </a:cxn>
                <a:cxn ang="0">
                  <a:pos x="144" y="88"/>
                </a:cxn>
                <a:cxn ang="0">
                  <a:pos x="152" y="82"/>
                </a:cxn>
                <a:cxn ang="0">
                  <a:pos x="156" y="76"/>
                </a:cxn>
                <a:cxn ang="0">
                  <a:pos x="160" y="72"/>
                </a:cxn>
                <a:cxn ang="0">
                  <a:pos x="160" y="0"/>
                </a:cxn>
                <a:cxn ang="0">
                  <a:pos x="118" y="32"/>
                </a:cxn>
                <a:cxn ang="0">
                  <a:pos x="118" y="32"/>
                </a:cxn>
                <a:cxn ang="0">
                  <a:pos x="110" y="38"/>
                </a:cxn>
                <a:cxn ang="0">
                  <a:pos x="100" y="40"/>
                </a:cxn>
                <a:cxn ang="0">
                  <a:pos x="100" y="40"/>
                </a:cxn>
              </a:cxnLst>
              <a:rect l="0" t="0" r="r" b="b"/>
              <a:pathLst>
                <a:path w="160" h="104">
                  <a:moveTo>
                    <a:pt x="100" y="40"/>
                  </a:moveTo>
                  <a:lnTo>
                    <a:pt x="80" y="40"/>
                  </a:lnTo>
                  <a:lnTo>
                    <a:pt x="58" y="40"/>
                  </a:lnTo>
                  <a:lnTo>
                    <a:pt x="58" y="40"/>
                  </a:lnTo>
                  <a:lnTo>
                    <a:pt x="48" y="38"/>
                  </a:lnTo>
                  <a:lnTo>
                    <a:pt x="40" y="32"/>
                  </a:lnTo>
                  <a:lnTo>
                    <a:pt x="0" y="0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4" y="76"/>
                  </a:lnTo>
                  <a:lnTo>
                    <a:pt x="8" y="82"/>
                  </a:lnTo>
                  <a:lnTo>
                    <a:pt x="16" y="88"/>
                  </a:lnTo>
                  <a:lnTo>
                    <a:pt x="26" y="94"/>
                  </a:lnTo>
                  <a:lnTo>
                    <a:pt x="40" y="98"/>
                  </a:lnTo>
                  <a:lnTo>
                    <a:pt x="58" y="102"/>
                  </a:lnTo>
                  <a:lnTo>
                    <a:pt x="80" y="104"/>
                  </a:lnTo>
                  <a:lnTo>
                    <a:pt x="80" y="104"/>
                  </a:lnTo>
                  <a:lnTo>
                    <a:pt x="102" y="102"/>
                  </a:lnTo>
                  <a:lnTo>
                    <a:pt x="120" y="98"/>
                  </a:lnTo>
                  <a:lnTo>
                    <a:pt x="134" y="94"/>
                  </a:lnTo>
                  <a:lnTo>
                    <a:pt x="144" y="88"/>
                  </a:lnTo>
                  <a:lnTo>
                    <a:pt x="152" y="82"/>
                  </a:lnTo>
                  <a:lnTo>
                    <a:pt x="156" y="76"/>
                  </a:lnTo>
                  <a:lnTo>
                    <a:pt x="160" y="72"/>
                  </a:lnTo>
                  <a:lnTo>
                    <a:pt x="160" y="0"/>
                  </a:lnTo>
                  <a:lnTo>
                    <a:pt x="118" y="32"/>
                  </a:lnTo>
                  <a:lnTo>
                    <a:pt x="118" y="32"/>
                  </a:lnTo>
                  <a:lnTo>
                    <a:pt x="110" y="38"/>
                  </a:lnTo>
                  <a:lnTo>
                    <a:pt x="100" y="40"/>
                  </a:lnTo>
                  <a:lnTo>
                    <a:pt x="100" y="40"/>
                  </a:lnTo>
                  <a:close/>
                </a:path>
              </a:pathLst>
            </a:custGeom>
            <a:solidFill>
              <a:srgbClr val="AF765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90"/>
            <p:cNvSpPr>
              <a:spLocks/>
            </p:cNvSpPr>
            <p:nvPr/>
          </p:nvSpPr>
          <p:spPr bwMode="auto">
            <a:xfrm>
              <a:off x="3321050" y="1552575"/>
              <a:ext cx="6350" cy="127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4" y="0"/>
                </a:cxn>
                <a:cxn ang="0">
                  <a:pos x="0" y="8"/>
                </a:cxn>
              </a:cxnLst>
              <a:rect l="0" t="0" r="r" b="b"/>
              <a:pathLst>
                <a:path w="4" h="8">
                  <a:moveTo>
                    <a:pt x="0" y="8"/>
                  </a:moveTo>
                  <a:lnTo>
                    <a:pt x="0" y="8"/>
                  </a:lnTo>
                  <a:lnTo>
                    <a:pt x="4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40C9E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Line 91"/>
            <p:cNvSpPr>
              <a:spLocks noChangeShapeType="1"/>
            </p:cNvSpPr>
            <p:nvPr/>
          </p:nvSpPr>
          <p:spPr bwMode="auto">
            <a:xfrm>
              <a:off x="3359150" y="1463675"/>
              <a:ext cx="1588" cy="1588"/>
            </a:xfrm>
            <a:prstGeom prst="line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Line 92"/>
            <p:cNvSpPr>
              <a:spLocks noChangeShapeType="1"/>
            </p:cNvSpPr>
            <p:nvPr/>
          </p:nvSpPr>
          <p:spPr bwMode="auto">
            <a:xfrm>
              <a:off x="3359150" y="1463675"/>
              <a:ext cx="1588" cy="1588"/>
            </a:xfrm>
            <a:prstGeom prst="line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3"/>
            <p:cNvSpPr>
              <a:spLocks/>
            </p:cNvSpPr>
            <p:nvPr/>
          </p:nvSpPr>
          <p:spPr bwMode="auto">
            <a:xfrm>
              <a:off x="3352800" y="1463675"/>
              <a:ext cx="6350" cy="127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4" y="0"/>
                </a:cxn>
                <a:cxn ang="0">
                  <a:pos x="0" y="8"/>
                </a:cxn>
              </a:cxnLst>
              <a:rect l="0" t="0" r="r" b="b"/>
              <a:pathLst>
                <a:path w="4" h="8">
                  <a:moveTo>
                    <a:pt x="0" y="8"/>
                  </a:moveTo>
                  <a:lnTo>
                    <a:pt x="0" y="8"/>
                  </a:lnTo>
                  <a:lnTo>
                    <a:pt x="4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40C9E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4"/>
            <p:cNvSpPr>
              <a:spLocks/>
            </p:cNvSpPr>
            <p:nvPr/>
          </p:nvSpPr>
          <p:spPr bwMode="auto">
            <a:xfrm>
              <a:off x="3549650" y="1374775"/>
              <a:ext cx="330200" cy="127000"/>
            </a:xfrm>
            <a:custGeom>
              <a:avLst/>
              <a:gdLst/>
              <a:ahLst/>
              <a:cxnLst>
                <a:cxn ang="0">
                  <a:pos x="104" y="80"/>
                </a:cxn>
                <a:cxn ang="0">
                  <a:pos x="104" y="80"/>
                </a:cxn>
                <a:cxn ang="0">
                  <a:pos x="132" y="78"/>
                </a:cxn>
                <a:cxn ang="0">
                  <a:pos x="150" y="74"/>
                </a:cxn>
                <a:cxn ang="0">
                  <a:pos x="168" y="70"/>
                </a:cxn>
                <a:cxn ang="0">
                  <a:pos x="182" y="62"/>
                </a:cxn>
                <a:cxn ang="0">
                  <a:pos x="196" y="52"/>
                </a:cxn>
                <a:cxn ang="0">
                  <a:pos x="200" y="46"/>
                </a:cxn>
                <a:cxn ang="0">
                  <a:pos x="204" y="40"/>
                </a:cxn>
                <a:cxn ang="0">
                  <a:pos x="206" y="32"/>
                </a:cxn>
                <a:cxn ang="0">
                  <a:pos x="208" y="24"/>
                </a:cxn>
                <a:cxn ang="0">
                  <a:pos x="208" y="24"/>
                </a:cxn>
                <a:cxn ang="0">
                  <a:pos x="208" y="0"/>
                </a:cxn>
                <a:cxn ang="0">
                  <a:pos x="184" y="0"/>
                </a:cxn>
                <a:cxn ang="0">
                  <a:pos x="184" y="24"/>
                </a:cxn>
                <a:cxn ang="0">
                  <a:pos x="184" y="24"/>
                </a:cxn>
                <a:cxn ang="0">
                  <a:pos x="180" y="28"/>
                </a:cxn>
                <a:cxn ang="0">
                  <a:pos x="176" y="34"/>
                </a:cxn>
                <a:cxn ang="0">
                  <a:pos x="168" y="40"/>
                </a:cxn>
                <a:cxn ang="0">
                  <a:pos x="158" y="46"/>
                </a:cxn>
                <a:cxn ang="0">
                  <a:pos x="144" y="50"/>
                </a:cxn>
                <a:cxn ang="0">
                  <a:pos x="126" y="54"/>
                </a:cxn>
                <a:cxn ang="0">
                  <a:pos x="104" y="56"/>
                </a:cxn>
                <a:cxn ang="0">
                  <a:pos x="104" y="56"/>
                </a:cxn>
                <a:cxn ang="0">
                  <a:pos x="82" y="54"/>
                </a:cxn>
                <a:cxn ang="0">
                  <a:pos x="64" y="50"/>
                </a:cxn>
                <a:cxn ang="0">
                  <a:pos x="50" y="46"/>
                </a:cxn>
                <a:cxn ang="0">
                  <a:pos x="40" y="40"/>
                </a:cxn>
                <a:cxn ang="0">
                  <a:pos x="32" y="34"/>
                </a:cxn>
                <a:cxn ang="0">
                  <a:pos x="28" y="28"/>
                </a:cxn>
                <a:cxn ang="0">
                  <a:pos x="24" y="24"/>
                </a:cxn>
                <a:cxn ang="0">
                  <a:pos x="2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0" y="32"/>
                </a:cxn>
                <a:cxn ang="0">
                  <a:pos x="2" y="40"/>
                </a:cxn>
                <a:cxn ang="0">
                  <a:pos x="6" y="46"/>
                </a:cxn>
                <a:cxn ang="0">
                  <a:pos x="12" y="52"/>
                </a:cxn>
                <a:cxn ang="0">
                  <a:pos x="24" y="62"/>
                </a:cxn>
                <a:cxn ang="0">
                  <a:pos x="40" y="70"/>
                </a:cxn>
                <a:cxn ang="0">
                  <a:pos x="58" y="74"/>
                </a:cxn>
                <a:cxn ang="0">
                  <a:pos x="74" y="78"/>
                </a:cxn>
                <a:cxn ang="0">
                  <a:pos x="104" y="80"/>
                </a:cxn>
                <a:cxn ang="0">
                  <a:pos x="104" y="80"/>
                </a:cxn>
              </a:cxnLst>
              <a:rect l="0" t="0" r="r" b="b"/>
              <a:pathLst>
                <a:path w="208" h="80">
                  <a:moveTo>
                    <a:pt x="104" y="80"/>
                  </a:moveTo>
                  <a:lnTo>
                    <a:pt x="104" y="80"/>
                  </a:lnTo>
                  <a:lnTo>
                    <a:pt x="132" y="78"/>
                  </a:lnTo>
                  <a:lnTo>
                    <a:pt x="150" y="74"/>
                  </a:lnTo>
                  <a:lnTo>
                    <a:pt x="168" y="70"/>
                  </a:lnTo>
                  <a:lnTo>
                    <a:pt x="182" y="62"/>
                  </a:lnTo>
                  <a:lnTo>
                    <a:pt x="196" y="52"/>
                  </a:lnTo>
                  <a:lnTo>
                    <a:pt x="200" y="46"/>
                  </a:lnTo>
                  <a:lnTo>
                    <a:pt x="204" y="40"/>
                  </a:lnTo>
                  <a:lnTo>
                    <a:pt x="206" y="32"/>
                  </a:lnTo>
                  <a:lnTo>
                    <a:pt x="208" y="24"/>
                  </a:lnTo>
                  <a:lnTo>
                    <a:pt x="208" y="24"/>
                  </a:lnTo>
                  <a:lnTo>
                    <a:pt x="208" y="0"/>
                  </a:lnTo>
                  <a:lnTo>
                    <a:pt x="184" y="0"/>
                  </a:lnTo>
                  <a:lnTo>
                    <a:pt x="184" y="24"/>
                  </a:lnTo>
                  <a:lnTo>
                    <a:pt x="184" y="24"/>
                  </a:lnTo>
                  <a:lnTo>
                    <a:pt x="180" y="28"/>
                  </a:lnTo>
                  <a:lnTo>
                    <a:pt x="176" y="34"/>
                  </a:lnTo>
                  <a:lnTo>
                    <a:pt x="168" y="40"/>
                  </a:lnTo>
                  <a:lnTo>
                    <a:pt x="158" y="46"/>
                  </a:lnTo>
                  <a:lnTo>
                    <a:pt x="144" y="50"/>
                  </a:lnTo>
                  <a:lnTo>
                    <a:pt x="126" y="54"/>
                  </a:lnTo>
                  <a:lnTo>
                    <a:pt x="104" y="56"/>
                  </a:lnTo>
                  <a:lnTo>
                    <a:pt x="104" y="56"/>
                  </a:lnTo>
                  <a:lnTo>
                    <a:pt x="82" y="54"/>
                  </a:lnTo>
                  <a:lnTo>
                    <a:pt x="64" y="50"/>
                  </a:lnTo>
                  <a:lnTo>
                    <a:pt x="50" y="46"/>
                  </a:lnTo>
                  <a:lnTo>
                    <a:pt x="40" y="40"/>
                  </a:lnTo>
                  <a:lnTo>
                    <a:pt x="32" y="34"/>
                  </a:lnTo>
                  <a:lnTo>
                    <a:pt x="28" y="28"/>
                  </a:lnTo>
                  <a:lnTo>
                    <a:pt x="24" y="24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32"/>
                  </a:lnTo>
                  <a:lnTo>
                    <a:pt x="2" y="40"/>
                  </a:lnTo>
                  <a:lnTo>
                    <a:pt x="6" y="46"/>
                  </a:lnTo>
                  <a:lnTo>
                    <a:pt x="12" y="52"/>
                  </a:lnTo>
                  <a:lnTo>
                    <a:pt x="24" y="62"/>
                  </a:lnTo>
                  <a:lnTo>
                    <a:pt x="40" y="70"/>
                  </a:lnTo>
                  <a:lnTo>
                    <a:pt x="58" y="74"/>
                  </a:lnTo>
                  <a:lnTo>
                    <a:pt x="74" y="78"/>
                  </a:lnTo>
                  <a:lnTo>
                    <a:pt x="104" y="80"/>
                  </a:lnTo>
                  <a:lnTo>
                    <a:pt x="104" y="8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5"/>
            <p:cNvSpPr>
              <a:spLocks/>
            </p:cNvSpPr>
            <p:nvPr/>
          </p:nvSpPr>
          <p:spPr bwMode="auto">
            <a:xfrm>
              <a:off x="3587750" y="1298575"/>
              <a:ext cx="127000" cy="165100"/>
            </a:xfrm>
            <a:custGeom>
              <a:avLst/>
              <a:gdLst/>
              <a:ahLst/>
              <a:cxnLst>
                <a:cxn ang="0">
                  <a:pos x="40" y="32"/>
                </a:cxn>
                <a:cxn ang="0">
                  <a:pos x="0" y="0"/>
                </a:cxn>
                <a:cxn ang="0">
                  <a:pos x="0" y="72"/>
                </a:cxn>
                <a:cxn ang="0">
                  <a:pos x="0" y="72"/>
                </a:cxn>
                <a:cxn ang="0">
                  <a:pos x="4" y="76"/>
                </a:cxn>
                <a:cxn ang="0">
                  <a:pos x="8" y="82"/>
                </a:cxn>
                <a:cxn ang="0">
                  <a:pos x="16" y="88"/>
                </a:cxn>
                <a:cxn ang="0">
                  <a:pos x="26" y="94"/>
                </a:cxn>
                <a:cxn ang="0">
                  <a:pos x="40" y="98"/>
                </a:cxn>
                <a:cxn ang="0">
                  <a:pos x="58" y="102"/>
                </a:cxn>
                <a:cxn ang="0">
                  <a:pos x="80" y="104"/>
                </a:cxn>
                <a:cxn ang="0">
                  <a:pos x="80" y="40"/>
                </a:cxn>
                <a:cxn ang="0">
                  <a:pos x="58" y="40"/>
                </a:cxn>
                <a:cxn ang="0">
                  <a:pos x="58" y="40"/>
                </a:cxn>
                <a:cxn ang="0">
                  <a:pos x="48" y="38"/>
                </a:cxn>
                <a:cxn ang="0">
                  <a:pos x="40" y="32"/>
                </a:cxn>
                <a:cxn ang="0">
                  <a:pos x="40" y="32"/>
                </a:cxn>
              </a:cxnLst>
              <a:rect l="0" t="0" r="r" b="b"/>
              <a:pathLst>
                <a:path w="80" h="104">
                  <a:moveTo>
                    <a:pt x="40" y="32"/>
                  </a:moveTo>
                  <a:lnTo>
                    <a:pt x="0" y="0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4" y="76"/>
                  </a:lnTo>
                  <a:lnTo>
                    <a:pt x="8" y="82"/>
                  </a:lnTo>
                  <a:lnTo>
                    <a:pt x="16" y="88"/>
                  </a:lnTo>
                  <a:lnTo>
                    <a:pt x="26" y="94"/>
                  </a:lnTo>
                  <a:lnTo>
                    <a:pt x="40" y="98"/>
                  </a:lnTo>
                  <a:lnTo>
                    <a:pt x="58" y="102"/>
                  </a:lnTo>
                  <a:lnTo>
                    <a:pt x="80" y="104"/>
                  </a:lnTo>
                  <a:lnTo>
                    <a:pt x="80" y="40"/>
                  </a:lnTo>
                  <a:lnTo>
                    <a:pt x="58" y="40"/>
                  </a:lnTo>
                  <a:lnTo>
                    <a:pt x="58" y="40"/>
                  </a:lnTo>
                  <a:lnTo>
                    <a:pt x="48" y="38"/>
                  </a:lnTo>
                  <a:lnTo>
                    <a:pt x="40" y="32"/>
                  </a:lnTo>
                  <a:lnTo>
                    <a:pt x="40" y="32"/>
                  </a:lnTo>
                  <a:close/>
                </a:path>
              </a:pathLst>
            </a:custGeom>
            <a:solidFill>
              <a:srgbClr val="BF866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6"/>
            <p:cNvSpPr>
              <a:spLocks/>
            </p:cNvSpPr>
            <p:nvPr/>
          </p:nvSpPr>
          <p:spPr bwMode="auto">
            <a:xfrm>
              <a:off x="3625850" y="1069975"/>
              <a:ext cx="50800" cy="50800"/>
            </a:xfrm>
            <a:custGeom>
              <a:avLst/>
              <a:gdLst/>
              <a:ahLst/>
              <a:cxnLst>
                <a:cxn ang="0">
                  <a:pos x="32" y="16"/>
                </a:cxn>
                <a:cxn ang="0">
                  <a:pos x="32" y="16"/>
                </a:cxn>
                <a:cxn ang="0">
                  <a:pos x="30" y="10"/>
                </a:cxn>
                <a:cxn ang="0">
                  <a:pos x="26" y="4"/>
                </a:cxn>
                <a:cxn ang="0">
                  <a:pos x="22" y="2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6"/>
                </a:cxn>
                <a:cxn ang="0">
                  <a:pos x="12" y="12"/>
                </a:cxn>
                <a:cxn ang="0">
                  <a:pos x="6" y="1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2"/>
                </a:cxn>
                <a:cxn ang="0">
                  <a:pos x="4" y="28"/>
                </a:cxn>
                <a:cxn ang="0">
                  <a:pos x="10" y="3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30"/>
                </a:cxn>
                <a:cxn ang="0">
                  <a:pos x="26" y="28"/>
                </a:cxn>
                <a:cxn ang="0">
                  <a:pos x="30" y="22"/>
                </a:cxn>
                <a:cxn ang="0">
                  <a:pos x="32" y="16"/>
                </a:cxn>
                <a:cxn ang="0">
                  <a:pos x="32" y="16"/>
                </a:cxn>
              </a:cxnLst>
              <a:rect l="0" t="0" r="r" b="b"/>
              <a:pathLst>
                <a:path w="32" h="32">
                  <a:moveTo>
                    <a:pt x="32" y="16"/>
                  </a:moveTo>
                  <a:lnTo>
                    <a:pt x="32" y="16"/>
                  </a:lnTo>
                  <a:lnTo>
                    <a:pt x="30" y="10"/>
                  </a:lnTo>
                  <a:lnTo>
                    <a:pt x="26" y="4"/>
                  </a:lnTo>
                  <a:lnTo>
                    <a:pt x="22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6"/>
                  </a:lnTo>
                  <a:lnTo>
                    <a:pt x="12" y="12"/>
                  </a:lnTo>
                  <a:lnTo>
                    <a:pt x="6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2"/>
                  </a:lnTo>
                  <a:lnTo>
                    <a:pt x="4" y="28"/>
                  </a:lnTo>
                  <a:lnTo>
                    <a:pt x="10" y="3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30"/>
                  </a:lnTo>
                  <a:lnTo>
                    <a:pt x="26" y="28"/>
                  </a:lnTo>
                  <a:lnTo>
                    <a:pt x="30" y="22"/>
                  </a:lnTo>
                  <a:lnTo>
                    <a:pt x="32" y="16"/>
                  </a:lnTo>
                  <a:lnTo>
                    <a:pt x="32" y="16"/>
                  </a:lnTo>
                  <a:close/>
                </a:path>
              </a:pathLst>
            </a:custGeom>
            <a:solidFill>
              <a:srgbClr val="3E3E3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7"/>
            <p:cNvSpPr>
              <a:spLocks/>
            </p:cNvSpPr>
            <p:nvPr/>
          </p:nvSpPr>
          <p:spPr bwMode="auto">
            <a:xfrm>
              <a:off x="3752850" y="1069975"/>
              <a:ext cx="50800" cy="50800"/>
            </a:xfrm>
            <a:custGeom>
              <a:avLst/>
              <a:gdLst/>
              <a:ahLst/>
              <a:cxnLst>
                <a:cxn ang="0">
                  <a:pos x="32" y="16"/>
                </a:cxn>
                <a:cxn ang="0">
                  <a:pos x="32" y="16"/>
                </a:cxn>
                <a:cxn ang="0">
                  <a:pos x="30" y="10"/>
                </a:cxn>
                <a:cxn ang="0">
                  <a:pos x="26" y="4"/>
                </a:cxn>
                <a:cxn ang="0">
                  <a:pos x="22" y="2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6"/>
                </a:cxn>
                <a:cxn ang="0">
                  <a:pos x="12" y="12"/>
                </a:cxn>
                <a:cxn ang="0">
                  <a:pos x="6" y="1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2"/>
                </a:cxn>
                <a:cxn ang="0">
                  <a:pos x="4" y="28"/>
                </a:cxn>
                <a:cxn ang="0">
                  <a:pos x="10" y="3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30"/>
                </a:cxn>
                <a:cxn ang="0">
                  <a:pos x="26" y="28"/>
                </a:cxn>
                <a:cxn ang="0">
                  <a:pos x="30" y="22"/>
                </a:cxn>
                <a:cxn ang="0">
                  <a:pos x="32" y="16"/>
                </a:cxn>
                <a:cxn ang="0">
                  <a:pos x="32" y="16"/>
                </a:cxn>
              </a:cxnLst>
              <a:rect l="0" t="0" r="r" b="b"/>
              <a:pathLst>
                <a:path w="32" h="32">
                  <a:moveTo>
                    <a:pt x="32" y="16"/>
                  </a:moveTo>
                  <a:lnTo>
                    <a:pt x="32" y="16"/>
                  </a:lnTo>
                  <a:lnTo>
                    <a:pt x="30" y="10"/>
                  </a:lnTo>
                  <a:lnTo>
                    <a:pt x="26" y="4"/>
                  </a:lnTo>
                  <a:lnTo>
                    <a:pt x="22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6"/>
                  </a:lnTo>
                  <a:lnTo>
                    <a:pt x="12" y="12"/>
                  </a:lnTo>
                  <a:lnTo>
                    <a:pt x="6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2"/>
                  </a:lnTo>
                  <a:lnTo>
                    <a:pt x="4" y="28"/>
                  </a:lnTo>
                  <a:lnTo>
                    <a:pt x="10" y="3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30"/>
                  </a:lnTo>
                  <a:lnTo>
                    <a:pt x="26" y="28"/>
                  </a:lnTo>
                  <a:lnTo>
                    <a:pt x="30" y="22"/>
                  </a:lnTo>
                  <a:lnTo>
                    <a:pt x="32" y="16"/>
                  </a:lnTo>
                  <a:lnTo>
                    <a:pt x="32" y="16"/>
                  </a:lnTo>
                  <a:close/>
                </a:path>
              </a:pathLst>
            </a:custGeom>
            <a:solidFill>
              <a:srgbClr val="3E3E3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8"/>
            <p:cNvSpPr>
              <a:spLocks noEditPoints="1"/>
            </p:cNvSpPr>
            <p:nvPr/>
          </p:nvSpPr>
          <p:spPr bwMode="auto">
            <a:xfrm>
              <a:off x="3600450" y="1184275"/>
              <a:ext cx="228600" cy="203200"/>
            </a:xfrm>
            <a:custGeom>
              <a:avLst/>
              <a:gdLst/>
              <a:ahLst/>
              <a:cxnLst>
                <a:cxn ang="0">
                  <a:pos x="72" y="0"/>
                </a:cxn>
                <a:cxn ang="0">
                  <a:pos x="72" y="0"/>
                </a:cxn>
                <a:cxn ang="0">
                  <a:pos x="64" y="0"/>
                </a:cxn>
                <a:cxn ang="0">
                  <a:pos x="44" y="2"/>
                </a:cxn>
                <a:cxn ang="0">
                  <a:pos x="22" y="6"/>
                </a:cxn>
                <a:cxn ang="0">
                  <a:pos x="1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36"/>
                </a:cxn>
                <a:cxn ang="0">
                  <a:pos x="6" y="54"/>
                </a:cxn>
                <a:cxn ang="0">
                  <a:pos x="12" y="70"/>
                </a:cxn>
                <a:cxn ang="0">
                  <a:pos x="20" y="84"/>
                </a:cxn>
                <a:cxn ang="0">
                  <a:pos x="34" y="104"/>
                </a:cxn>
                <a:cxn ang="0">
                  <a:pos x="40" y="112"/>
                </a:cxn>
                <a:cxn ang="0">
                  <a:pos x="72" y="128"/>
                </a:cxn>
                <a:cxn ang="0">
                  <a:pos x="104" y="112"/>
                </a:cxn>
                <a:cxn ang="0">
                  <a:pos x="104" y="112"/>
                </a:cxn>
                <a:cxn ang="0">
                  <a:pos x="110" y="104"/>
                </a:cxn>
                <a:cxn ang="0">
                  <a:pos x="124" y="84"/>
                </a:cxn>
                <a:cxn ang="0">
                  <a:pos x="130" y="70"/>
                </a:cxn>
                <a:cxn ang="0">
                  <a:pos x="138" y="54"/>
                </a:cxn>
                <a:cxn ang="0">
                  <a:pos x="142" y="36"/>
                </a:cxn>
                <a:cxn ang="0">
                  <a:pos x="144" y="16"/>
                </a:cxn>
                <a:cxn ang="0">
                  <a:pos x="144" y="16"/>
                </a:cxn>
                <a:cxn ang="0">
                  <a:pos x="134" y="10"/>
                </a:cxn>
                <a:cxn ang="0">
                  <a:pos x="122" y="6"/>
                </a:cxn>
                <a:cxn ang="0">
                  <a:pos x="98" y="2"/>
                </a:cxn>
                <a:cxn ang="0">
                  <a:pos x="80" y="0"/>
                </a:cxn>
                <a:cxn ang="0">
                  <a:pos x="72" y="0"/>
                </a:cxn>
                <a:cxn ang="0">
                  <a:pos x="72" y="0"/>
                </a:cxn>
                <a:cxn ang="0">
                  <a:pos x="88" y="64"/>
                </a:cxn>
                <a:cxn ang="0">
                  <a:pos x="80" y="56"/>
                </a:cxn>
                <a:cxn ang="0">
                  <a:pos x="72" y="56"/>
                </a:cxn>
                <a:cxn ang="0">
                  <a:pos x="64" y="56"/>
                </a:cxn>
                <a:cxn ang="0">
                  <a:pos x="56" y="64"/>
                </a:cxn>
                <a:cxn ang="0">
                  <a:pos x="40" y="64"/>
                </a:cxn>
                <a:cxn ang="0">
                  <a:pos x="30" y="48"/>
                </a:cxn>
                <a:cxn ang="0">
                  <a:pos x="30" y="48"/>
                </a:cxn>
                <a:cxn ang="0">
                  <a:pos x="28" y="40"/>
                </a:cxn>
                <a:cxn ang="0">
                  <a:pos x="30" y="32"/>
                </a:cxn>
                <a:cxn ang="0">
                  <a:pos x="30" y="32"/>
                </a:cxn>
                <a:cxn ang="0">
                  <a:pos x="36" y="26"/>
                </a:cxn>
                <a:cxn ang="0">
                  <a:pos x="44" y="24"/>
                </a:cxn>
                <a:cxn ang="0">
                  <a:pos x="72" y="24"/>
                </a:cxn>
                <a:cxn ang="0">
                  <a:pos x="100" y="24"/>
                </a:cxn>
                <a:cxn ang="0">
                  <a:pos x="100" y="24"/>
                </a:cxn>
                <a:cxn ang="0">
                  <a:pos x="108" y="26"/>
                </a:cxn>
                <a:cxn ang="0">
                  <a:pos x="114" y="32"/>
                </a:cxn>
                <a:cxn ang="0">
                  <a:pos x="114" y="32"/>
                </a:cxn>
                <a:cxn ang="0">
                  <a:pos x="116" y="40"/>
                </a:cxn>
                <a:cxn ang="0">
                  <a:pos x="114" y="48"/>
                </a:cxn>
                <a:cxn ang="0">
                  <a:pos x="104" y="64"/>
                </a:cxn>
                <a:cxn ang="0">
                  <a:pos x="88" y="64"/>
                </a:cxn>
              </a:cxnLst>
              <a:rect l="0" t="0" r="r" b="b"/>
              <a:pathLst>
                <a:path w="144" h="128">
                  <a:moveTo>
                    <a:pt x="72" y="0"/>
                  </a:moveTo>
                  <a:lnTo>
                    <a:pt x="72" y="0"/>
                  </a:lnTo>
                  <a:lnTo>
                    <a:pt x="64" y="0"/>
                  </a:lnTo>
                  <a:lnTo>
                    <a:pt x="44" y="2"/>
                  </a:lnTo>
                  <a:lnTo>
                    <a:pt x="22" y="6"/>
                  </a:lnTo>
                  <a:lnTo>
                    <a:pt x="1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36"/>
                  </a:lnTo>
                  <a:lnTo>
                    <a:pt x="6" y="54"/>
                  </a:lnTo>
                  <a:lnTo>
                    <a:pt x="12" y="70"/>
                  </a:lnTo>
                  <a:lnTo>
                    <a:pt x="20" y="84"/>
                  </a:lnTo>
                  <a:lnTo>
                    <a:pt x="34" y="104"/>
                  </a:lnTo>
                  <a:lnTo>
                    <a:pt x="40" y="112"/>
                  </a:lnTo>
                  <a:lnTo>
                    <a:pt x="72" y="128"/>
                  </a:lnTo>
                  <a:lnTo>
                    <a:pt x="104" y="112"/>
                  </a:lnTo>
                  <a:lnTo>
                    <a:pt x="104" y="112"/>
                  </a:lnTo>
                  <a:lnTo>
                    <a:pt x="110" y="104"/>
                  </a:lnTo>
                  <a:lnTo>
                    <a:pt x="124" y="84"/>
                  </a:lnTo>
                  <a:lnTo>
                    <a:pt x="130" y="70"/>
                  </a:lnTo>
                  <a:lnTo>
                    <a:pt x="138" y="54"/>
                  </a:lnTo>
                  <a:lnTo>
                    <a:pt x="142" y="36"/>
                  </a:lnTo>
                  <a:lnTo>
                    <a:pt x="144" y="16"/>
                  </a:lnTo>
                  <a:lnTo>
                    <a:pt x="144" y="16"/>
                  </a:lnTo>
                  <a:lnTo>
                    <a:pt x="134" y="10"/>
                  </a:lnTo>
                  <a:lnTo>
                    <a:pt x="122" y="6"/>
                  </a:lnTo>
                  <a:lnTo>
                    <a:pt x="98" y="2"/>
                  </a:lnTo>
                  <a:lnTo>
                    <a:pt x="80" y="0"/>
                  </a:lnTo>
                  <a:lnTo>
                    <a:pt x="72" y="0"/>
                  </a:lnTo>
                  <a:lnTo>
                    <a:pt x="72" y="0"/>
                  </a:lnTo>
                  <a:close/>
                  <a:moveTo>
                    <a:pt x="88" y="64"/>
                  </a:moveTo>
                  <a:lnTo>
                    <a:pt x="80" y="56"/>
                  </a:lnTo>
                  <a:lnTo>
                    <a:pt x="72" y="56"/>
                  </a:lnTo>
                  <a:lnTo>
                    <a:pt x="64" y="56"/>
                  </a:lnTo>
                  <a:lnTo>
                    <a:pt x="56" y="64"/>
                  </a:lnTo>
                  <a:lnTo>
                    <a:pt x="40" y="64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28" y="40"/>
                  </a:lnTo>
                  <a:lnTo>
                    <a:pt x="30" y="32"/>
                  </a:lnTo>
                  <a:lnTo>
                    <a:pt x="30" y="32"/>
                  </a:lnTo>
                  <a:lnTo>
                    <a:pt x="36" y="26"/>
                  </a:lnTo>
                  <a:lnTo>
                    <a:pt x="44" y="24"/>
                  </a:lnTo>
                  <a:lnTo>
                    <a:pt x="72" y="24"/>
                  </a:lnTo>
                  <a:lnTo>
                    <a:pt x="100" y="24"/>
                  </a:lnTo>
                  <a:lnTo>
                    <a:pt x="100" y="24"/>
                  </a:lnTo>
                  <a:lnTo>
                    <a:pt x="108" y="26"/>
                  </a:lnTo>
                  <a:lnTo>
                    <a:pt x="114" y="32"/>
                  </a:lnTo>
                  <a:lnTo>
                    <a:pt x="114" y="32"/>
                  </a:lnTo>
                  <a:lnTo>
                    <a:pt x="116" y="40"/>
                  </a:lnTo>
                  <a:lnTo>
                    <a:pt x="114" y="48"/>
                  </a:lnTo>
                  <a:lnTo>
                    <a:pt x="104" y="64"/>
                  </a:lnTo>
                  <a:lnTo>
                    <a:pt x="88" y="64"/>
                  </a:lnTo>
                  <a:close/>
                </a:path>
              </a:pathLst>
            </a:custGeom>
            <a:solidFill>
              <a:srgbClr val="692E1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9"/>
            <p:cNvSpPr>
              <a:spLocks/>
            </p:cNvSpPr>
            <p:nvPr/>
          </p:nvSpPr>
          <p:spPr bwMode="auto">
            <a:xfrm>
              <a:off x="3600450" y="1184275"/>
              <a:ext cx="114300" cy="203200"/>
            </a:xfrm>
            <a:custGeom>
              <a:avLst/>
              <a:gdLst/>
              <a:ahLst/>
              <a:cxnLst>
                <a:cxn ang="0">
                  <a:pos x="64" y="56"/>
                </a:cxn>
                <a:cxn ang="0">
                  <a:pos x="56" y="64"/>
                </a:cxn>
                <a:cxn ang="0">
                  <a:pos x="40" y="64"/>
                </a:cxn>
                <a:cxn ang="0">
                  <a:pos x="30" y="48"/>
                </a:cxn>
                <a:cxn ang="0">
                  <a:pos x="30" y="48"/>
                </a:cxn>
                <a:cxn ang="0">
                  <a:pos x="28" y="40"/>
                </a:cxn>
                <a:cxn ang="0">
                  <a:pos x="30" y="32"/>
                </a:cxn>
                <a:cxn ang="0">
                  <a:pos x="30" y="32"/>
                </a:cxn>
                <a:cxn ang="0">
                  <a:pos x="36" y="26"/>
                </a:cxn>
                <a:cxn ang="0">
                  <a:pos x="44" y="24"/>
                </a:cxn>
                <a:cxn ang="0">
                  <a:pos x="72" y="24"/>
                </a:cxn>
                <a:cxn ang="0">
                  <a:pos x="72" y="0"/>
                </a:cxn>
                <a:cxn ang="0">
                  <a:pos x="72" y="0"/>
                </a:cxn>
                <a:cxn ang="0">
                  <a:pos x="64" y="0"/>
                </a:cxn>
                <a:cxn ang="0">
                  <a:pos x="44" y="2"/>
                </a:cxn>
                <a:cxn ang="0">
                  <a:pos x="22" y="6"/>
                </a:cxn>
                <a:cxn ang="0">
                  <a:pos x="1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36"/>
                </a:cxn>
                <a:cxn ang="0">
                  <a:pos x="6" y="54"/>
                </a:cxn>
                <a:cxn ang="0">
                  <a:pos x="12" y="70"/>
                </a:cxn>
                <a:cxn ang="0">
                  <a:pos x="20" y="84"/>
                </a:cxn>
                <a:cxn ang="0">
                  <a:pos x="34" y="104"/>
                </a:cxn>
                <a:cxn ang="0">
                  <a:pos x="40" y="112"/>
                </a:cxn>
                <a:cxn ang="0">
                  <a:pos x="72" y="128"/>
                </a:cxn>
                <a:cxn ang="0">
                  <a:pos x="72" y="56"/>
                </a:cxn>
                <a:cxn ang="0">
                  <a:pos x="64" y="56"/>
                </a:cxn>
              </a:cxnLst>
              <a:rect l="0" t="0" r="r" b="b"/>
              <a:pathLst>
                <a:path w="72" h="128">
                  <a:moveTo>
                    <a:pt x="64" y="56"/>
                  </a:moveTo>
                  <a:lnTo>
                    <a:pt x="56" y="64"/>
                  </a:lnTo>
                  <a:lnTo>
                    <a:pt x="40" y="64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28" y="40"/>
                  </a:lnTo>
                  <a:lnTo>
                    <a:pt x="30" y="32"/>
                  </a:lnTo>
                  <a:lnTo>
                    <a:pt x="30" y="32"/>
                  </a:lnTo>
                  <a:lnTo>
                    <a:pt x="36" y="26"/>
                  </a:lnTo>
                  <a:lnTo>
                    <a:pt x="44" y="24"/>
                  </a:lnTo>
                  <a:lnTo>
                    <a:pt x="72" y="24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64" y="0"/>
                  </a:lnTo>
                  <a:lnTo>
                    <a:pt x="44" y="2"/>
                  </a:lnTo>
                  <a:lnTo>
                    <a:pt x="22" y="6"/>
                  </a:lnTo>
                  <a:lnTo>
                    <a:pt x="1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36"/>
                  </a:lnTo>
                  <a:lnTo>
                    <a:pt x="6" y="54"/>
                  </a:lnTo>
                  <a:lnTo>
                    <a:pt x="12" y="70"/>
                  </a:lnTo>
                  <a:lnTo>
                    <a:pt x="20" y="84"/>
                  </a:lnTo>
                  <a:lnTo>
                    <a:pt x="34" y="104"/>
                  </a:lnTo>
                  <a:lnTo>
                    <a:pt x="40" y="112"/>
                  </a:lnTo>
                  <a:lnTo>
                    <a:pt x="72" y="128"/>
                  </a:lnTo>
                  <a:lnTo>
                    <a:pt x="72" y="56"/>
                  </a:lnTo>
                  <a:lnTo>
                    <a:pt x="64" y="56"/>
                  </a:lnTo>
                  <a:close/>
                </a:path>
              </a:pathLst>
            </a:custGeom>
            <a:solidFill>
              <a:srgbClr val="84462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9078082" y="2132856"/>
            <a:ext cx="2274502" cy="2274502"/>
            <a:chOff x="4530725" y="454025"/>
            <a:chExt cx="1397000" cy="1397000"/>
          </a:xfrm>
        </p:grpSpPr>
        <p:sp>
          <p:nvSpPr>
            <p:cNvPr id="112" name="Freeform 100"/>
            <p:cNvSpPr>
              <a:spLocks/>
            </p:cNvSpPr>
            <p:nvPr/>
          </p:nvSpPr>
          <p:spPr bwMode="auto">
            <a:xfrm>
              <a:off x="4530725" y="454025"/>
              <a:ext cx="1397000" cy="1397000"/>
            </a:xfrm>
            <a:custGeom>
              <a:avLst/>
              <a:gdLst/>
              <a:ahLst/>
              <a:cxnLst>
                <a:cxn ang="0">
                  <a:pos x="440" y="0"/>
                </a:cxn>
                <a:cxn ang="0">
                  <a:pos x="528" y="8"/>
                </a:cxn>
                <a:cxn ang="0">
                  <a:pos x="610" y="34"/>
                </a:cxn>
                <a:cxn ang="0">
                  <a:pos x="686" y="74"/>
                </a:cxn>
                <a:cxn ang="0">
                  <a:pos x="750" y="128"/>
                </a:cxn>
                <a:cxn ang="0">
                  <a:pos x="804" y="194"/>
                </a:cxn>
                <a:cxn ang="0">
                  <a:pos x="844" y="268"/>
                </a:cxn>
                <a:cxn ang="0">
                  <a:pos x="870" y="352"/>
                </a:cxn>
                <a:cxn ang="0">
                  <a:pos x="880" y="440"/>
                </a:cxn>
                <a:cxn ang="0">
                  <a:pos x="876" y="484"/>
                </a:cxn>
                <a:cxn ang="0">
                  <a:pos x="860" y="570"/>
                </a:cxn>
                <a:cxn ang="0">
                  <a:pos x="826" y="650"/>
                </a:cxn>
                <a:cxn ang="0">
                  <a:pos x="778" y="720"/>
                </a:cxn>
                <a:cxn ang="0">
                  <a:pos x="720" y="780"/>
                </a:cxn>
                <a:cxn ang="0">
                  <a:pos x="648" y="826"/>
                </a:cxn>
                <a:cxn ang="0">
                  <a:pos x="570" y="860"/>
                </a:cxn>
                <a:cxn ang="0">
                  <a:pos x="484" y="878"/>
                </a:cxn>
                <a:cxn ang="0">
                  <a:pos x="440" y="880"/>
                </a:cxn>
                <a:cxn ang="0">
                  <a:pos x="350" y="870"/>
                </a:cxn>
                <a:cxn ang="0">
                  <a:pos x="268" y="846"/>
                </a:cxn>
                <a:cxn ang="0">
                  <a:pos x="194" y="804"/>
                </a:cxn>
                <a:cxn ang="0">
                  <a:pos x="128" y="750"/>
                </a:cxn>
                <a:cxn ang="0">
                  <a:pos x="74" y="686"/>
                </a:cxn>
                <a:cxn ang="0">
                  <a:pos x="34" y="612"/>
                </a:cxn>
                <a:cxn ang="0">
                  <a:pos x="8" y="528"/>
                </a:cxn>
                <a:cxn ang="0">
                  <a:pos x="0" y="440"/>
                </a:cxn>
                <a:cxn ang="0">
                  <a:pos x="2" y="394"/>
                </a:cxn>
                <a:cxn ang="0">
                  <a:pos x="18" y="308"/>
                </a:cxn>
                <a:cxn ang="0">
                  <a:pos x="52" y="230"/>
                </a:cxn>
                <a:cxn ang="0">
                  <a:pos x="100" y="160"/>
                </a:cxn>
                <a:cxn ang="0">
                  <a:pos x="160" y="100"/>
                </a:cxn>
                <a:cxn ang="0">
                  <a:pos x="230" y="52"/>
                </a:cxn>
                <a:cxn ang="0">
                  <a:pos x="308" y="20"/>
                </a:cxn>
                <a:cxn ang="0">
                  <a:pos x="394" y="2"/>
                </a:cxn>
                <a:cxn ang="0">
                  <a:pos x="440" y="0"/>
                </a:cxn>
              </a:cxnLst>
              <a:rect l="0" t="0" r="r" b="b"/>
              <a:pathLst>
                <a:path w="880" h="880">
                  <a:moveTo>
                    <a:pt x="440" y="0"/>
                  </a:moveTo>
                  <a:lnTo>
                    <a:pt x="440" y="0"/>
                  </a:lnTo>
                  <a:lnTo>
                    <a:pt x="484" y="2"/>
                  </a:lnTo>
                  <a:lnTo>
                    <a:pt x="528" y="8"/>
                  </a:lnTo>
                  <a:lnTo>
                    <a:pt x="570" y="20"/>
                  </a:lnTo>
                  <a:lnTo>
                    <a:pt x="610" y="34"/>
                  </a:lnTo>
                  <a:lnTo>
                    <a:pt x="648" y="52"/>
                  </a:lnTo>
                  <a:lnTo>
                    <a:pt x="686" y="74"/>
                  </a:lnTo>
                  <a:lnTo>
                    <a:pt x="720" y="100"/>
                  </a:lnTo>
                  <a:lnTo>
                    <a:pt x="750" y="128"/>
                  </a:lnTo>
                  <a:lnTo>
                    <a:pt x="778" y="160"/>
                  </a:lnTo>
                  <a:lnTo>
                    <a:pt x="804" y="194"/>
                  </a:lnTo>
                  <a:lnTo>
                    <a:pt x="826" y="230"/>
                  </a:lnTo>
                  <a:lnTo>
                    <a:pt x="844" y="268"/>
                  </a:lnTo>
                  <a:lnTo>
                    <a:pt x="860" y="308"/>
                  </a:lnTo>
                  <a:lnTo>
                    <a:pt x="870" y="352"/>
                  </a:lnTo>
                  <a:lnTo>
                    <a:pt x="876" y="394"/>
                  </a:lnTo>
                  <a:lnTo>
                    <a:pt x="880" y="440"/>
                  </a:lnTo>
                  <a:lnTo>
                    <a:pt x="880" y="440"/>
                  </a:lnTo>
                  <a:lnTo>
                    <a:pt x="876" y="484"/>
                  </a:lnTo>
                  <a:lnTo>
                    <a:pt x="870" y="528"/>
                  </a:lnTo>
                  <a:lnTo>
                    <a:pt x="860" y="570"/>
                  </a:lnTo>
                  <a:lnTo>
                    <a:pt x="844" y="612"/>
                  </a:lnTo>
                  <a:lnTo>
                    <a:pt x="826" y="650"/>
                  </a:lnTo>
                  <a:lnTo>
                    <a:pt x="804" y="686"/>
                  </a:lnTo>
                  <a:lnTo>
                    <a:pt x="778" y="720"/>
                  </a:lnTo>
                  <a:lnTo>
                    <a:pt x="750" y="750"/>
                  </a:lnTo>
                  <a:lnTo>
                    <a:pt x="720" y="780"/>
                  </a:lnTo>
                  <a:lnTo>
                    <a:pt x="686" y="804"/>
                  </a:lnTo>
                  <a:lnTo>
                    <a:pt x="648" y="826"/>
                  </a:lnTo>
                  <a:lnTo>
                    <a:pt x="610" y="846"/>
                  </a:lnTo>
                  <a:lnTo>
                    <a:pt x="570" y="860"/>
                  </a:lnTo>
                  <a:lnTo>
                    <a:pt x="528" y="870"/>
                  </a:lnTo>
                  <a:lnTo>
                    <a:pt x="484" y="878"/>
                  </a:lnTo>
                  <a:lnTo>
                    <a:pt x="440" y="880"/>
                  </a:lnTo>
                  <a:lnTo>
                    <a:pt x="440" y="880"/>
                  </a:lnTo>
                  <a:lnTo>
                    <a:pt x="394" y="878"/>
                  </a:lnTo>
                  <a:lnTo>
                    <a:pt x="350" y="870"/>
                  </a:lnTo>
                  <a:lnTo>
                    <a:pt x="308" y="860"/>
                  </a:lnTo>
                  <a:lnTo>
                    <a:pt x="268" y="846"/>
                  </a:lnTo>
                  <a:lnTo>
                    <a:pt x="230" y="826"/>
                  </a:lnTo>
                  <a:lnTo>
                    <a:pt x="194" y="804"/>
                  </a:lnTo>
                  <a:lnTo>
                    <a:pt x="160" y="780"/>
                  </a:lnTo>
                  <a:lnTo>
                    <a:pt x="128" y="750"/>
                  </a:lnTo>
                  <a:lnTo>
                    <a:pt x="100" y="720"/>
                  </a:lnTo>
                  <a:lnTo>
                    <a:pt x="74" y="686"/>
                  </a:lnTo>
                  <a:lnTo>
                    <a:pt x="52" y="650"/>
                  </a:lnTo>
                  <a:lnTo>
                    <a:pt x="34" y="612"/>
                  </a:lnTo>
                  <a:lnTo>
                    <a:pt x="18" y="570"/>
                  </a:lnTo>
                  <a:lnTo>
                    <a:pt x="8" y="528"/>
                  </a:lnTo>
                  <a:lnTo>
                    <a:pt x="2" y="484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2" y="394"/>
                  </a:lnTo>
                  <a:lnTo>
                    <a:pt x="8" y="352"/>
                  </a:lnTo>
                  <a:lnTo>
                    <a:pt x="18" y="308"/>
                  </a:lnTo>
                  <a:lnTo>
                    <a:pt x="34" y="268"/>
                  </a:lnTo>
                  <a:lnTo>
                    <a:pt x="52" y="230"/>
                  </a:lnTo>
                  <a:lnTo>
                    <a:pt x="74" y="194"/>
                  </a:lnTo>
                  <a:lnTo>
                    <a:pt x="100" y="160"/>
                  </a:lnTo>
                  <a:lnTo>
                    <a:pt x="128" y="128"/>
                  </a:lnTo>
                  <a:lnTo>
                    <a:pt x="160" y="100"/>
                  </a:lnTo>
                  <a:lnTo>
                    <a:pt x="194" y="74"/>
                  </a:lnTo>
                  <a:lnTo>
                    <a:pt x="230" y="52"/>
                  </a:lnTo>
                  <a:lnTo>
                    <a:pt x="268" y="34"/>
                  </a:lnTo>
                  <a:lnTo>
                    <a:pt x="308" y="20"/>
                  </a:lnTo>
                  <a:lnTo>
                    <a:pt x="350" y="8"/>
                  </a:lnTo>
                  <a:lnTo>
                    <a:pt x="394" y="2"/>
                  </a:ln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01"/>
            <p:cNvSpPr>
              <a:spLocks/>
            </p:cNvSpPr>
            <p:nvPr/>
          </p:nvSpPr>
          <p:spPr bwMode="auto">
            <a:xfrm>
              <a:off x="5102225" y="1235075"/>
              <a:ext cx="533400" cy="323850"/>
            </a:xfrm>
            <a:custGeom>
              <a:avLst/>
              <a:gdLst/>
              <a:ahLst/>
              <a:cxnLst>
                <a:cxn ang="0">
                  <a:pos x="336" y="204"/>
                </a:cxn>
                <a:cxn ang="0">
                  <a:pos x="306" y="130"/>
                </a:cxn>
                <a:cxn ang="0">
                  <a:pos x="306" y="130"/>
                </a:cxn>
                <a:cxn ang="0">
                  <a:pos x="300" y="116"/>
                </a:cxn>
                <a:cxn ang="0">
                  <a:pos x="290" y="106"/>
                </a:cxn>
                <a:cxn ang="0">
                  <a:pos x="278" y="96"/>
                </a:cxn>
                <a:cxn ang="0">
                  <a:pos x="266" y="90"/>
                </a:cxn>
                <a:cxn ang="0">
                  <a:pos x="160" y="66"/>
                </a:cxn>
                <a:cxn ang="0">
                  <a:pos x="160" y="0"/>
                </a:cxn>
                <a:cxn ang="0">
                  <a:pos x="160" y="0"/>
                </a:cxn>
                <a:cxn ang="0">
                  <a:pos x="150" y="12"/>
                </a:cxn>
                <a:cxn ang="0">
                  <a:pos x="140" y="22"/>
                </a:cxn>
                <a:cxn ang="0">
                  <a:pos x="130" y="32"/>
                </a:cxn>
                <a:cxn ang="0">
                  <a:pos x="120" y="40"/>
                </a:cxn>
                <a:cxn ang="0">
                  <a:pos x="100" y="52"/>
                </a:cxn>
                <a:cxn ang="0">
                  <a:pos x="80" y="60"/>
                </a:cxn>
                <a:cxn ang="0">
                  <a:pos x="80" y="60"/>
                </a:cxn>
                <a:cxn ang="0">
                  <a:pos x="58" y="52"/>
                </a:cxn>
                <a:cxn ang="0">
                  <a:pos x="38" y="40"/>
                </a:cxn>
                <a:cxn ang="0">
                  <a:pos x="28" y="32"/>
                </a:cxn>
                <a:cxn ang="0">
                  <a:pos x="18" y="22"/>
                </a:cxn>
                <a:cxn ang="0">
                  <a:pos x="8" y="12"/>
                </a:cxn>
                <a:cxn ang="0">
                  <a:pos x="0" y="0"/>
                </a:cxn>
                <a:cxn ang="0">
                  <a:pos x="0" y="84"/>
                </a:cxn>
                <a:cxn ang="0">
                  <a:pos x="0" y="84"/>
                </a:cxn>
                <a:cxn ang="0">
                  <a:pos x="2" y="88"/>
                </a:cxn>
                <a:cxn ang="0">
                  <a:pos x="8" y="94"/>
                </a:cxn>
                <a:cxn ang="0">
                  <a:pos x="16" y="100"/>
                </a:cxn>
                <a:cxn ang="0">
                  <a:pos x="26" y="106"/>
                </a:cxn>
                <a:cxn ang="0">
                  <a:pos x="40" y="110"/>
                </a:cxn>
                <a:cxn ang="0">
                  <a:pos x="58" y="114"/>
                </a:cxn>
                <a:cxn ang="0">
                  <a:pos x="80" y="116"/>
                </a:cxn>
                <a:cxn ang="0">
                  <a:pos x="80" y="204"/>
                </a:cxn>
                <a:cxn ang="0">
                  <a:pos x="336" y="204"/>
                </a:cxn>
              </a:cxnLst>
              <a:rect l="0" t="0" r="r" b="b"/>
              <a:pathLst>
                <a:path w="336" h="204">
                  <a:moveTo>
                    <a:pt x="336" y="204"/>
                  </a:moveTo>
                  <a:lnTo>
                    <a:pt x="306" y="130"/>
                  </a:lnTo>
                  <a:lnTo>
                    <a:pt x="306" y="130"/>
                  </a:lnTo>
                  <a:lnTo>
                    <a:pt x="300" y="116"/>
                  </a:lnTo>
                  <a:lnTo>
                    <a:pt x="290" y="106"/>
                  </a:lnTo>
                  <a:lnTo>
                    <a:pt x="278" y="96"/>
                  </a:lnTo>
                  <a:lnTo>
                    <a:pt x="266" y="90"/>
                  </a:lnTo>
                  <a:lnTo>
                    <a:pt x="160" y="66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50" y="12"/>
                  </a:lnTo>
                  <a:lnTo>
                    <a:pt x="140" y="22"/>
                  </a:lnTo>
                  <a:lnTo>
                    <a:pt x="130" y="32"/>
                  </a:lnTo>
                  <a:lnTo>
                    <a:pt x="120" y="40"/>
                  </a:lnTo>
                  <a:lnTo>
                    <a:pt x="100" y="52"/>
                  </a:lnTo>
                  <a:lnTo>
                    <a:pt x="80" y="60"/>
                  </a:lnTo>
                  <a:lnTo>
                    <a:pt x="80" y="60"/>
                  </a:lnTo>
                  <a:lnTo>
                    <a:pt x="58" y="52"/>
                  </a:lnTo>
                  <a:lnTo>
                    <a:pt x="38" y="40"/>
                  </a:lnTo>
                  <a:lnTo>
                    <a:pt x="28" y="32"/>
                  </a:lnTo>
                  <a:lnTo>
                    <a:pt x="18" y="22"/>
                  </a:lnTo>
                  <a:lnTo>
                    <a:pt x="8" y="12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2" y="88"/>
                  </a:lnTo>
                  <a:lnTo>
                    <a:pt x="8" y="94"/>
                  </a:lnTo>
                  <a:lnTo>
                    <a:pt x="16" y="100"/>
                  </a:lnTo>
                  <a:lnTo>
                    <a:pt x="26" y="106"/>
                  </a:lnTo>
                  <a:lnTo>
                    <a:pt x="40" y="110"/>
                  </a:lnTo>
                  <a:lnTo>
                    <a:pt x="58" y="114"/>
                  </a:lnTo>
                  <a:lnTo>
                    <a:pt x="80" y="116"/>
                  </a:lnTo>
                  <a:lnTo>
                    <a:pt x="80" y="204"/>
                  </a:lnTo>
                  <a:lnTo>
                    <a:pt x="336" y="204"/>
                  </a:lnTo>
                  <a:close/>
                </a:path>
              </a:pathLst>
            </a:custGeom>
            <a:solidFill>
              <a:srgbClr val="F7B4B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2"/>
            <p:cNvSpPr>
              <a:spLocks/>
            </p:cNvSpPr>
            <p:nvPr/>
          </p:nvSpPr>
          <p:spPr bwMode="auto">
            <a:xfrm>
              <a:off x="5356225" y="1136650"/>
              <a:ext cx="63500" cy="219075"/>
            </a:xfrm>
            <a:custGeom>
              <a:avLst/>
              <a:gdLst/>
              <a:ahLst/>
              <a:cxnLst>
                <a:cxn ang="0">
                  <a:pos x="0" y="128"/>
                </a:cxn>
                <a:cxn ang="0">
                  <a:pos x="40" y="138"/>
                </a:cxn>
                <a:cxn ang="0">
                  <a:pos x="40" y="0"/>
                </a:cxn>
                <a:cxn ang="0">
                  <a:pos x="40" y="0"/>
                </a:cxn>
                <a:cxn ang="0">
                  <a:pos x="32" y="6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12" y="38"/>
                </a:cxn>
                <a:cxn ang="0">
                  <a:pos x="0" y="62"/>
                </a:cxn>
                <a:cxn ang="0">
                  <a:pos x="0" y="128"/>
                </a:cxn>
              </a:cxnLst>
              <a:rect l="0" t="0" r="r" b="b"/>
              <a:pathLst>
                <a:path w="40" h="138">
                  <a:moveTo>
                    <a:pt x="0" y="128"/>
                  </a:moveTo>
                  <a:lnTo>
                    <a:pt x="40" y="138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32" y="6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2" y="38"/>
                  </a:lnTo>
                  <a:lnTo>
                    <a:pt x="0" y="62"/>
                  </a:lnTo>
                  <a:lnTo>
                    <a:pt x="0" y="128"/>
                  </a:lnTo>
                  <a:close/>
                </a:path>
              </a:pathLst>
            </a:custGeom>
            <a:solidFill>
              <a:srgbClr val="3E3E3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3"/>
            <p:cNvSpPr>
              <a:spLocks/>
            </p:cNvSpPr>
            <p:nvPr/>
          </p:nvSpPr>
          <p:spPr bwMode="auto">
            <a:xfrm>
              <a:off x="4822825" y="1235075"/>
              <a:ext cx="406400" cy="323850"/>
            </a:xfrm>
            <a:custGeom>
              <a:avLst/>
              <a:gdLst/>
              <a:ahLst/>
              <a:cxnLst>
                <a:cxn ang="0">
                  <a:pos x="176" y="0"/>
                </a:cxn>
                <a:cxn ang="0">
                  <a:pos x="176" y="66"/>
                </a:cxn>
                <a:cxn ang="0">
                  <a:pos x="70" y="90"/>
                </a:cxn>
                <a:cxn ang="0">
                  <a:pos x="70" y="90"/>
                </a:cxn>
                <a:cxn ang="0">
                  <a:pos x="56" y="96"/>
                </a:cxn>
                <a:cxn ang="0">
                  <a:pos x="44" y="106"/>
                </a:cxn>
                <a:cxn ang="0">
                  <a:pos x="34" y="116"/>
                </a:cxn>
                <a:cxn ang="0">
                  <a:pos x="28" y="130"/>
                </a:cxn>
                <a:cxn ang="0">
                  <a:pos x="0" y="204"/>
                </a:cxn>
                <a:cxn ang="0">
                  <a:pos x="256" y="204"/>
                </a:cxn>
                <a:cxn ang="0">
                  <a:pos x="256" y="60"/>
                </a:cxn>
                <a:cxn ang="0">
                  <a:pos x="256" y="60"/>
                </a:cxn>
                <a:cxn ang="0">
                  <a:pos x="234" y="52"/>
                </a:cxn>
                <a:cxn ang="0">
                  <a:pos x="214" y="40"/>
                </a:cxn>
                <a:cxn ang="0">
                  <a:pos x="204" y="32"/>
                </a:cxn>
                <a:cxn ang="0">
                  <a:pos x="194" y="22"/>
                </a:cxn>
                <a:cxn ang="0">
                  <a:pos x="184" y="12"/>
                </a:cxn>
                <a:cxn ang="0">
                  <a:pos x="176" y="0"/>
                </a:cxn>
                <a:cxn ang="0">
                  <a:pos x="176" y="0"/>
                </a:cxn>
              </a:cxnLst>
              <a:rect l="0" t="0" r="r" b="b"/>
              <a:pathLst>
                <a:path w="256" h="204">
                  <a:moveTo>
                    <a:pt x="176" y="0"/>
                  </a:moveTo>
                  <a:lnTo>
                    <a:pt x="176" y="66"/>
                  </a:lnTo>
                  <a:lnTo>
                    <a:pt x="70" y="90"/>
                  </a:lnTo>
                  <a:lnTo>
                    <a:pt x="70" y="90"/>
                  </a:lnTo>
                  <a:lnTo>
                    <a:pt x="56" y="96"/>
                  </a:lnTo>
                  <a:lnTo>
                    <a:pt x="44" y="106"/>
                  </a:lnTo>
                  <a:lnTo>
                    <a:pt x="34" y="116"/>
                  </a:lnTo>
                  <a:lnTo>
                    <a:pt x="28" y="130"/>
                  </a:lnTo>
                  <a:lnTo>
                    <a:pt x="0" y="204"/>
                  </a:lnTo>
                  <a:lnTo>
                    <a:pt x="256" y="204"/>
                  </a:lnTo>
                  <a:lnTo>
                    <a:pt x="256" y="60"/>
                  </a:lnTo>
                  <a:lnTo>
                    <a:pt x="256" y="60"/>
                  </a:lnTo>
                  <a:lnTo>
                    <a:pt x="234" y="52"/>
                  </a:lnTo>
                  <a:lnTo>
                    <a:pt x="214" y="40"/>
                  </a:lnTo>
                  <a:lnTo>
                    <a:pt x="204" y="32"/>
                  </a:lnTo>
                  <a:lnTo>
                    <a:pt x="194" y="22"/>
                  </a:lnTo>
                  <a:lnTo>
                    <a:pt x="184" y="12"/>
                  </a:lnTo>
                  <a:lnTo>
                    <a:pt x="176" y="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FBC8C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4"/>
            <p:cNvSpPr>
              <a:spLocks/>
            </p:cNvSpPr>
            <p:nvPr/>
          </p:nvSpPr>
          <p:spPr bwMode="auto">
            <a:xfrm>
              <a:off x="5051425" y="809625"/>
              <a:ext cx="393700" cy="520700"/>
            </a:xfrm>
            <a:custGeom>
              <a:avLst/>
              <a:gdLst/>
              <a:ahLst/>
              <a:cxnLst>
                <a:cxn ang="0">
                  <a:pos x="232" y="136"/>
                </a:cxn>
                <a:cxn ang="0">
                  <a:pos x="232" y="136"/>
                </a:cxn>
                <a:cxn ang="0">
                  <a:pos x="216" y="134"/>
                </a:cxn>
                <a:cxn ang="0">
                  <a:pos x="192" y="116"/>
                </a:cxn>
                <a:cxn ang="0">
                  <a:pos x="174" y="90"/>
                </a:cxn>
                <a:cxn ang="0">
                  <a:pos x="166" y="62"/>
                </a:cxn>
                <a:cxn ang="0">
                  <a:pos x="160" y="26"/>
                </a:cxn>
                <a:cxn ang="0">
                  <a:pos x="160" y="6"/>
                </a:cxn>
                <a:cxn ang="0">
                  <a:pos x="112" y="0"/>
                </a:cxn>
                <a:cxn ang="0">
                  <a:pos x="92" y="0"/>
                </a:cxn>
                <a:cxn ang="0">
                  <a:pos x="62" y="6"/>
                </a:cxn>
                <a:cxn ang="0">
                  <a:pos x="40" y="16"/>
                </a:cxn>
                <a:cxn ang="0">
                  <a:pos x="22" y="32"/>
                </a:cxn>
                <a:cxn ang="0">
                  <a:pos x="12" y="50"/>
                </a:cxn>
                <a:cxn ang="0">
                  <a:pos x="2" y="84"/>
                </a:cxn>
                <a:cxn ang="0">
                  <a:pos x="0" y="136"/>
                </a:cxn>
                <a:cxn ang="0">
                  <a:pos x="0" y="160"/>
                </a:cxn>
                <a:cxn ang="0">
                  <a:pos x="6" y="202"/>
                </a:cxn>
                <a:cxn ang="0">
                  <a:pos x="16" y="236"/>
                </a:cxn>
                <a:cxn ang="0">
                  <a:pos x="30" y="264"/>
                </a:cxn>
                <a:cxn ang="0">
                  <a:pos x="46" y="286"/>
                </a:cxn>
                <a:cxn ang="0">
                  <a:pos x="74" y="310"/>
                </a:cxn>
                <a:cxn ang="0">
                  <a:pos x="112" y="328"/>
                </a:cxn>
                <a:cxn ang="0">
                  <a:pos x="126" y="322"/>
                </a:cxn>
                <a:cxn ang="0">
                  <a:pos x="154" y="306"/>
                </a:cxn>
                <a:cxn ang="0">
                  <a:pos x="182" y="280"/>
                </a:cxn>
                <a:cxn ang="0">
                  <a:pos x="206" y="240"/>
                </a:cxn>
                <a:cxn ang="0">
                  <a:pos x="214" y="216"/>
                </a:cxn>
                <a:cxn ang="0">
                  <a:pos x="230" y="208"/>
                </a:cxn>
                <a:cxn ang="0">
                  <a:pos x="240" y="192"/>
                </a:cxn>
                <a:cxn ang="0">
                  <a:pos x="246" y="174"/>
                </a:cxn>
                <a:cxn ang="0">
                  <a:pos x="248" y="154"/>
                </a:cxn>
                <a:cxn ang="0">
                  <a:pos x="242" y="142"/>
                </a:cxn>
                <a:cxn ang="0">
                  <a:pos x="232" y="136"/>
                </a:cxn>
              </a:cxnLst>
              <a:rect l="0" t="0" r="r" b="b"/>
              <a:pathLst>
                <a:path w="248" h="328">
                  <a:moveTo>
                    <a:pt x="232" y="136"/>
                  </a:moveTo>
                  <a:lnTo>
                    <a:pt x="232" y="136"/>
                  </a:lnTo>
                  <a:lnTo>
                    <a:pt x="232" y="136"/>
                  </a:lnTo>
                  <a:lnTo>
                    <a:pt x="232" y="136"/>
                  </a:lnTo>
                  <a:lnTo>
                    <a:pt x="224" y="136"/>
                  </a:lnTo>
                  <a:lnTo>
                    <a:pt x="216" y="134"/>
                  </a:lnTo>
                  <a:lnTo>
                    <a:pt x="204" y="128"/>
                  </a:lnTo>
                  <a:lnTo>
                    <a:pt x="192" y="116"/>
                  </a:lnTo>
                  <a:lnTo>
                    <a:pt x="180" y="100"/>
                  </a:lnTo>
                  <a:lnTo>
                    <a:pt x="174" y="90"/>
                  </a:lnTo>
                  <a:lnTo>
                    <a:pt x="170" y="76"/>
                  </a:lnTo>
                  <a:lnTo>
                    <a:pt x="166" y="62"/>
                  </a:lnTo>
                  <a:lnTo>
                    <a:pt x="162" y="46"/>
                  </a:lnTo>
                  <a:lnTo>
                    <a:pt x="160" y="26"/>
                  </a:lnTo>
                  <a:lnTo>
                    <a:pt x="160" y="6"/>
                  </a:lnTo>
                  <a:lnTo>
                    <a:pt x="160" y="6"/>
                  </a:lnTo>
                  <a:lnTo>
                    <a:pt x="138" y="2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92" y="0"/>
                  </a:lnTo>
                  <a:lnTo>
                    <a:pt x="76" y="2"/>
                  </a:lnTo>
                  <a:lnTo>
                    <a:pt x="62" y="6"/>
                  </a:lnTo>
                  <a:lnTo>
                    <a:pt x="50" y="10"/>
                  </a:lnTo>
                  <a:lnTo>
                    <a:pt x="40" y="16"/>
                  </a:lnTo>
                  <a:lnTo>
                    <a:pt x="30" y="24"/>
                  </a:lnTo>
                  <a:lnTo>
                    <a:pt x="22" y="32"/>
                  </a:lnTo>
                  <a:lnTo>
                    <a:pt x="16" y="40"/>
                  </a:lnTo>
                  <a:lnTo>
                    <a:pt x="12" y="50"/>
                  </a:lnTo>
                  <a:lnTo>
                    <a:pt x="8" y="62"/>
                  </a:lnTo>
                  <a:lnTo>
                    <a:pt x="2" y="84"/>
                  </a:lnTo>
                  <a:lnTo>
                    <a:pt x="0" y="110"/>
                  </a:lnTo>
                  <a:lnTo>
                    <a:pt x="0" y="136"/>
                  </a:lnTo>
                  <a:lnTo>
                    <a:pt x="0" y="136"/>
                  </a:lnTo>
                  <a:lnTo>
                    <a:pt x="0" y="160"/>
                  </a:lnTo>
                  <a:lnTo>
                    <a:pt x="2" y="182"/>
                  </a:lnTo>
                  <a:lnTo>
                    <a:pt x="6" y="202"/>
                  </a:lnTo>
                  <a:lnTo>
                    <a:pt x="10" y="220"/>
                  </a:lnTo>
                  <a:lnTo>
                    <a:pt x="16" y="236"/>
                  </a:lnTo>
                  <a:lnTo>
                    <a:pt x="22" y="252"/>
                  </a:lnTo>
                  <a:lnTo>
                    <a:pt x="30" y="264"/>
                  </a:lnTo>
                  <a:lnTo>
                    <a:pt x="38" y="276"/>
                  </a:lnTo>
                  <a:lnTo>
                    <a:pt x="46" y="286"/>
                  </a:lnTo>
                  <a:lnTo>
                    <a:pt x="54" y="296"/>
                  </a:lnTo>
                  <a:lnTo>
                    <a:pt x="74" y="310"/>
                  </a:lnTo>
                  <a:lnTo>
                    <a:pt x="92" y="320"/>
                  </a:lnTo>
                  <a:lnTo>
                    <a:pt x="112" y="328"/>
                  </a:lnTo>
                  <a:lnTo>
                    <a:pt x="112" y="328"/>
                  </a:lnTo>
                  <a:lnTo>
                    <a:pt x="126" y="322"/>
                  </a:lnTo>
                  <a:lnTo>
                    <a:pt x="140" y="316"/>
                  </a:lnTo>
                  <a:lnTo>
                    <a:pt x="154" y="306"/>
                  </a:lnTo>
                  <a:lnTo>
                    <a:pt x="168" y="294"/>
                  </a:lnTo>
                  <a:lnTo>
                    <a:pt x="182" y="280"/>
                  </a:lnTo>
                  <a:lnTo>
                    <a:pt x="194" y="262"/>
                  </a:lnTo>
                  <a:lnTo>
                    <a:pt x="206" y="240"/>
                  </a:lnTo>
                  <a:lnTo>
                    <a:pt x="214" y="216"/>
                  </a:lnTo>
                  <a:lnTo>
                    <a:pt x="214" y="216"/>
                  </a:lnTo>
                  <a:lnTo>
                    <a:pt x="222" y="212"/>
                  </a:lnTo>
                  <a:lnTo>
                    <a:pt x="230" y="208"/>
                  </a:lnTo>
                  <a:lnTo>
                    <a:pt x="236" y="200"/>
                  </a:lnTo>
                  <a:lnTo>
                    <a:pt x="240" y="192"/>
                  </a:lnTo>
                  <a:lnTo>
                    <a:pt x="244" y="182"/>
                  </a:lnTo>
                  <a:lnTo>
                    <a:pt x="246" y="174"/>
                  </a:lnTo>
                  <a:lnTo>
                    <a:pt x="248" y="154"/>
                  </a:lnTo>
                  <a:lnTo>
                    <a:pt x="248" y="154"/>
                  </a:lnTo>
                  <a:lnTo>
                    <a:pt x="246" y="148"/>
                  </a:lnTo>
                  <a:lnTo>
                    <a:pt x="242" y="142"/>
                  </a:lnTo>
                  <a:lnTo>
                    <a:pt x="238" y="138"/>
                  </a:lnTo>
                  <a:lnTo>
                    <a:pt x="232" y="136"/>
                  </a:lnTo>
                  <a:lnTo>
                    <a:pt x="232" y="136"/>
                  </a:lnTo>
                  <a:close/>
                </a:path>
              </a:pathLst>
            </a:custGeom>
            <a:solidFill>
              <a:srgbClr val="FBC8C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5"/>
            <p:cNvSpPr>
              <a:spLocks/>
            </p:cNvSpPr>
            <p:nvPr/>
          </p:nvSpPr>
          <p:spPr bwMode="auto">
            <a:xfrm>
              <a:off x="4822825" y="1393825"/>
              <a:ext cx="812800" cy="165100"/>
            </a:xfrm>
            <a:custGeom>
              <a:avLst/>
              <a:gdLst/>
              <a:ahLst/>
              <a:cxnLst>
                <a:cxn ang="0">
                  <a:pos x="482" y="30"/>
                </a:cxn>
                <a:cxn ang="0">
                  <a:pos x="482" y="30"/>
                </a:cxn>
                <a:cxn ang="0">
                  <a:pos x="478" y="20"/>
                </a:cxn>
                <a:cxn ang="0">
                  <a:pos x="472" y="12"/>
                </a:cxn>
                <a:cxn ang="0">
                  <a:pos x="466" y="6"/>
                </a:cxn>
                <a:cxn ang="0">
                  <a:pos x="460" y="0"/>
                </a:cxn>
                <a:cxn ang="0">
                  <a:pos x="460" y="0"/>
                </a:cxn>
                <a:cxn ang="0">
                  <a:pos x="454" y="6"/>
                </a:cxn>
                <a:cxn ang="0">
                  <a:pos x="448" y="12"/>
                </a:cxn>
                <a:cxn ang="0">
                  <a:pos x="432" y="26"/>
                </a:cxn>
                <a:cxn ang="0">
                  <a:pos x="410" y="36"/>
                </a:cxn>
                <a:cxn ang="0">
                  <a:pos x="386" y="46"/>
                </a:cxn>
                <a:cxn ang="0">
                  <a:pos x="356" y="54"/>
                </a:cxn>
                <a:cxn ang="0">
                  <a:pos x="322" y="58"/>
                </a:cxn>
                <a:cxn ang="0">
                  <a:pos x="286" y="62"/>
                </a:cxn>
                <a:cxn ang="0">
                  <a:pos x="248" y="64"/>
                </a:cxn>
                <a:cxn ang="0">
                  <a:pos x="248" y="64"/>
                </a:cxn>
                <a:cxn ang="0">
                  <a:pos x="212" y="62"/>
                </a:cxn>
                <a:cxn ang="0">
                  <a:pos x="178" y="60"/>
                </a:cxn>
                <a:cxn ang="0">
                  <a:pos x="146" y="54"/>
                </a:cxn>
                <a:cxn ang="0">
                  <a:pos x="118" y="48"/>
                </a:cxn>
                <a:cxn ang="0">
                  <a:pos x="94" y="40"/>
                </a:cxn>
                <a:cxn ang="0">
                  <a:pos x="72" y="30"/>
                </a:cxn>
                <a:cxn ang="0">
                  <a:pos x="54" y="20"/>
                </a:cxn>
                <a:cxn ang="0">
                  <a:pos x="42" y="8"/>
                </a:cxn>
                <a:cxn ang="0">
                  <a:pos x="42" y="8"/>
                </a:cxn>
                <a:cxn ang="0">
                  <a:pos x="34" y="18"/>
                </a:cxn>
                <a:cxn ang="0">
                  <a:pos x="28" y="30"/>
                </a:cxn>
                <a:cxn ang="0">
                  <a:pos x="0" y="104"/>
                </a:cxn>
                <a:cxn ang="0">
                  <a:pos x="256" y="104"/>
                </a:cxn>
                <a:cxn ang="0">
                  <a:pos x="512" y="104"/>
                </a:cxn>
                <a:cxn ang="0">
                  <a:pos x="482" y="30"/>
                </a:cxn>
              </a:cxnLst>
              <a:rect l="0" t="0" r="r" b="b"/>
              <a:pathLst>
                <a:path w="512" h="104">
                  <a:moveTo>
                    <a:pt x="482" y="30"/>
                  </a:moveTo>
                  <a:lnTo>
                    <a:pt x="482" y="30"/>
                  </a:lnTo>
                  <a:lnTo>
                    <a:pt x="478" y="20"/>
                  </a:lnTo>
                  <a:lnTo>
                    <a:pt x="472" y="12"/>
                  </a:lnTo>
                  <a:lnTo>
                    <a:pt x="466" y="6"/>
                  </a:lnTo>
                  <a:lnTo>
                    <a:pt x="460" y="0"/>
                  </a:lnTo>
                  <a:lnTo>
                    <a:pt x="460" y="0"/>
                  </a:lnTo>
                  <a:lnTo>
                    <a:pt x="454" y="6"/>
                  </a:lnTo>
                  <a:lnTo>
                    <a:pt x="448" y="12"/>
                  </a:lnTo>
                  <a:lnTo>
                    <a:pt x="432" y="26"/>
                  </a:lnTo>
                  <a:lnTo>
                    <a:pt x="410" y="36"/>
                  </a:lnTo>
                  <a:lnTo>
                    <a:pt x="386" y="46"/>
                  </a:lnTo>
                  <a:lnTo>
                    <a:pt x="356" y="54"/>
                  </a:lnTo>
                  <a:lnTo>
                    <a:pt x="322" y="58"/>
                  </a:lnTo>
                  <a:lnTo>
                    <a:pt x="286" y="62"/>
                  </a:lnTo>
                  <a:lnTo>
                    <a:pt x="248" y="64"/>
                  </a:lnTo>
                  <a:lnTo>
                    <a:pt x="248" y="64"/>
                  </a:lnTo>
                  <a:lnTo>
                    <a:pt x="212" y="62"/>
                  </a:lnTo>
                  <a:lnTo>
                    <a:pt x="178" y="60"/>
                  </a:lnTo>
                  <a:lnTo>
                    <a:pt x="146" y="54"/>
                  </a:lnTo>
                  <a:lnTo>
                    <a:pt x="118" y="48"/>
                  </a:lnTo>
                  <a:lnTo>
                    <a:pt x="94" y="40"/>
                  </a:lnTo>
                  <a:lnTo>
                    <a:pt x="72" y="30"/>
                  </a:lnTo>
                  <a:lnTo>
                    <a:pt x="54" y="20"/>
                  </a:lnTo>
                  <a:lnTo>
                    <a:pt x="42" y="8"/>
                  </a:lnTo>
                  <a:lnTo>
                    <a:pt x="42" y="8"/>
                  </a:lnTo>
                  <a:lnTo>
                    <a:pt x="34" y="18"/>
                  </a:lnTo>
                  <a:lnTo>
                    <a:pt x="28" y="30"/>
                  </a:lnTo>
                  <a:lnTo>
                    <a:pt x="0" y="104"/>
                  </a:lnTo>
                  <a:lnTo>
                    <a:pt x="256" y="104"/>
                  </a:lnTo>
                  <a:lnTo>
                    <a:pt x="512" y="104"/>
                  </a:lnTo>
                  <a:lnTo>
                    <a:pt x="482" y="30"/>
                  </a:lnTo>
                  <a:close/>
                </a:path>
              </a:pathLst>
            </a:custGeom>
            <a:solidFill>
              <a:srgbClr val="FA565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6"/>
            <p:cNvSpPr>
              <a:spLocks/>
            </p:cNvSpPr>
            <p:nvPr/>
          </p:nvSpPr>
          <p:spPr bwMode="auto">
            <a:xfrm>
              <a:off x="5051425" y="809625"/>
              <a:ext cx="177800" cy="520700"/>
            </a:xfrm>
            <a:custGeom>
              <a:avLst/>
              <a:gdLst/>
              <a:ahLst/>
              <a:cxnLst>
                <a:cxn ang="0">
                  <a:pos x="112" y="0"/>
                </a:cxn>
                <a:cxn ang="0">
                  <a:pos x="112" y="0"/>
                </a:cxn>
                <a:cxn ang="0">
                  <a:pos x="92" y="0"/>
                </a:cxn>
                <a:cxn ang="0">
                  <a:pos x="76" y="2"/>
                </a:cxn>
                <a:cxn ang="0">
                  <a:pos x="62" y="6"/>
                </a:cxn>
                <a:cxn ang="0">
                  <a:pos x="50" y="10"/>
                </a:cxn>
                <a:cxn ang="0">
                  <a:pos x="40" y="16"/>
                </a:cxn>
                <a:cxn ang="0">
                  <a:pos x="30" y="24"/>
                </a:cxn>
                <a:cxn ang="0">
                  <a:pos x="22" y="32"/>
                </a:cxn>
                <a:cxn ang="0">
                  <a:pos x="16" y="40"/>
                </a:cxn>
                <a:cxn ang="0">
                  <a:pos x="12" y="50"/>
                </a:cxn>
                <a:cxn ang="0">
                  <a:pos x="8" y="62"/>
                </a:cxn>
                <a:cxn ang="0">
                  <a:pos x="2" y="84"/>
                </a:cxn>
                <a:cxn ang="0">
                  <a:pos x="0" y="110"/>
                </a:cxn>
                <a:cxn ang="0">
                  <a:pos x="0" y="136"/>
                </a:cxn>
                <a:cxn ang="0">
                  <a:pos x="0" y="136"/>
                </a:cxn>
                <a:cxn ang="0">
                  <a:pos x="0" y="160"/>
                </a:cxn>
                <a:cxn ang="0">
                  <a:pos x="2" y="182"/>
                </a:cxn>
                <a:cxn ang="0">
                  <a:pos x="6" y="202"/>
                </a:cxn>
                <a:cxn ang="0">
                  <a:pos x="10" y="220"/>
                </a:cxn>
                <a:cxn ang="0">
                  <a:pos x="16" y="236"/>
                </a:cxn>
                <a:cxn ang="0">
                  <a:pos x="22" y="252"/>
                </a:cxn>
                <a:cxn ang="0">
                  <a:pos x="30" y="264"/>
                </a:cxn>
                <a:cxn ang="0">
                  <a:pos x="38" y="276"/>
                </a:cxn>
                <a:cxn ang="0">
                  <a:pos x="46" y="286"/>
                </a:cxn>
                <a:cxn ang="0">
                  <a:pos x="54" y="296"/>
                </a:cxn>
                <a:cxn ang="0">
                  <a:pos x="74" y="310"/>
                </a:cxn>
                <a:cxn ang="0">
                  <a:pos x="92" y="320"/>
                </a:cxn>
                <a:cxn ang="0">
                  <a:pos x="112" y="328"/>
                </a:cxn>
                <a:cxn ang="0">
                  <a:pos x="112" y="0"/>
                </a:cxn>
              </a:cxnLst>
              <a:rect l="0" t="0" r="r" b="b"/>
              <a:pathLst>
                <a:path w="112" h="328">
                  <a:moveTo>
                    <a:pt x="112" y="0"/>
                  </a:moveTo>
                  <a:lnTo>
                    <a:pt x="112" y="0"/>
                  </a:lnTo>
                  <a:lnTo>
                    <a:pt x="92" y="0"/>
                  </a:lnTo>
                  <a:lnTo>
                    <a:pt x="76" y="2"/>
                  </a:lnTo>
                  <a:lnTo>
                    <a:pt x="62" y="6"/>
                  </a:lnTo>
                  <a:lnTo>
                    <a:pt x="50" y="10"/>
                  </a:lnTo>
                  <a:lnTo>
                    <a:pt x="40" y="16"/>
                  </a:lnTo>
                  <a:lnTo>
                    <a:pt x="30" y="24"/>
                  </a:lnTo>
                  <a:lnTo>
                    <a:pt x="22" y="32"/>
                  </a:lnTo>
                  <a:lnTo>
                    <a:pt x="16" y="40"/>
                  </a:lnTo>
                  <a:lnTo>
                    <a:pt x="12" y="50"/>
                  </a:lnTo>
                  <a:lnTo>
                    <a:pt x="8" y="62"/>
                  </a:lnTo>
                  <a:lnTo>
                    <a:pt x="2" y="84"/>
                  </a:lnTo>
                  <a:lnTo>
                    <a:pt x="0" y="110"/>
                  </a:lnTo>
                  <a:lnTo>
                    <a:pt x="0" y="136"/>
                  </a:lnTo>
                  <a:lnTo>
                    <a:pt x="0" y="136"/>
                  </a:lnTo>
                  <a:lnTo>
                    <a:pt x="0" y="160"/>
                  </a:lnTo>
                  <a:lnTo>
                    <a:pt x="2" y="182"/>
                  </a:lnTo>
                  <a:lnTo>
                    <a:pt x="6" y="202"/>
                  </a:lnTo>
                  <a:lnTo>
                    <a:pt x="10" y="220"/>
                  </a:lnTo>
                  <a:lnTo>
                    <a:pt x="16" y="236"/>
                  </a:lnTo>
                  <a:lnTo>
                    <a:pt x="22" y="252"/>
                  </a:lnTo>
                  <a:lnTo>
                    <a:pt x="30" y="264"/>
                  </a:lnTo>
                  <a:lnTo>
                    <a:pt x="38" y="276"/>
                  </a:lnTo>
                  <a:lnTo>
                    <a:pt x="46" y="286"/>
                  </a:lnTo>
                  <a:lnTo>
                    <a:pt x="54" y="296"/>
                  </a:lnTo>
                  <a:lnTo>
                    <a:pt x="74" y="310"/>
                  </a:lnTo>
                  <a:lnTo>
                    <a:pt x="92" y="320"/>
                  </a:lnTo>
                  <a:lnTo>
                    <a:pt x="112" y="328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BD7D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7"/>
            <p:cNvSpPr>
              <a:spLocks/>
            </p:cNvSpPr>
            <p:nvPr/>
          </p:nvSpPr>
          <p:spPr bwMode="auto">
            <a:xfrm>
              <a:off x="5140325" y="1025525"/>
              <a:ext cx="50800" cy="50800"/>
            </a:xfrm>
            <a:custGeom>
              <a:avLst/>
              <a:gdLst/>
              <a:ahLst/>
              <a:cxnLst>
                <a:cxn ang="0">
                  <a:pos x="32" y="16"/>
                </a:cxn>
                <a:cxn ang="0">
                  <a:pos x="32" y="16"/>
                </a:cxn>
                <a:cxn ang="0">
                  <a:pos x="30" y="10"/>
                </a:cxn>
                <a:cxn ang="0">
                  <a:pos x="26" y="4"/>
                </a:cxn>
                <a:cxn ang="0">
                  <a:pos x="22" y="2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6"/>
                </a:cxn>
                <a:cxn ang="0">
                  <a:pos x="10" y="12"/>
                </a:cxn>
                <a:cxn ang="0">
                  <a:pos x="6" y="1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10" y="3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30"/>
                </a:cxn>
                <a:cxn ang="0">
                  <a:pos x="26" y="28"/>
                </a:cxn>
                <a:cxn ang="0">
                  <a:pos x="30" y="22"/>
                </a:cxn>
                <a:cxn ang="0">
                  <a:pos x="32" y="16"/>
                </a:cxn>
                <a:cxn ang="0">
                  <a:pos x="32" y="16"/>
                </a:cxn>
              </a:cxnLst>
              <a:rect l="0" t="0" r="r" b="b"/>
              <a:pathLst>
                <a:path w="32" h="32">
                  <a:moveTo>
                    <a:pt x="32" y="16"/>
                  </a:moveTo>
                  <a:lnTo>
                    <a:pt x="32" y="16"/>
                  </a:lnTo>
                  <a:lnTo>
                    <a:pt x="30" y="10"/>
                  </a:lnTo>
                  <a:lnTo>
                    <a:pt x="26" y="4"/>
                  </a:lnTo>
                  <a:lnTo>
                    <a:pt x="22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6"/>
                  </a:lnTo>
                  <a:lnTo>
                    <a:pt x="10" y="12"/>
                  </a:lnTo>
                  <a:lnTo>
                    <a:pt x="6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10" y="3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30"/>
                  </a:lnTo>
                  <a:lnTo>
                    <a:pt x="26" y="28"/>
                  </a:lnTo>
                  <a:lnTo>
                    <a:pt x="30" y="22"/>
                  </a:lnTo>
                  <a:lnTo>
                    <a:pt x="32" y="16"/>
                  </a:lnTo>
                  <a:lnTo>
                    <a:pt x="32" y="16"/>
                  </a:lnTo>
                  <a:close/>
                </a:path>
              </a:pathLst>
            </a:custGeom>
            <a:solidFill>
              <a:srgbClr val="3E3E3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8"/>
            <p:cNvSpPr>
              <a:spLocks/>
            </p:cNvSpPr>
            <p:nvPr/>
          </p:nvSpPr>
          <p:spPr bwMode="auto">
            <a:xfrm>
              <a:off x="5267325" y="1025525"/>
              <a:ext cx="50800" cy="50800"/>
            </a:xfrm>
            <a:custGeom>
              <a:avLst/>
              <a:gdLst/>
              <a:ahLst/>
              <a:cxnLst>
                <a:cxn ang="0">
                  <a:pos x="32" y="16"/>
                </a:cxn>
                <a:cxn ang="0">
                  <a:pos x="32" y="16"/>
                </a:cxn>
                <a:cxn ang="0">
                  <a:pos x="30" y="10"/>
                </a:cxn>
                <a:cxn ang="0">
                  <a:pos x="26" y="4"/>
                </a:cxn>
                <a:cxn ang="0">
                  <a:pos x="22" y="2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6"/>
                </a:cxn>
                <a:cxn ang="0">
                  <a:pos x="10" y="12"/>
                </a:cxn>
                <a:cxn ang="0">
                  <a:pos x="6" y="1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10" y="3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30"/>
                </a:cxn>
                <a:cxn ang="0">
                  <a:pos x="26" y="28"/>
                </a:cxn>
                <a:cxn ang="0">
                  <a:pos x="30" y="22"/>
                </a:cxn>
                <a:cxn ang="0">
                  <a:pos x="32" y="16"/>
                </a:cxn>
                <a:cxn ang="0">
                  <a:pos x="32" y="16"/>
                </a:cxn>
              </a:cxnLst>
              <a:rect l="0" t="0" r="r" b="b"/>
              <a:pathLst>
                <a:path w="32" h="32">
                  <a:moveTo>
                    <a:pt x="32" y="16"/>
                  </a:moveTo>
                  <a:lnTo>
                    <a:pt x="32" y="16"/>
                  </a:lnTo>
                  <a:lnTo>
                    <a:pt x="30" y="10"/>
                  </a:lnTo>
                  <a:lnTo>
                    <a:pt x="26" y="4"/>
                  </a:lnTo>
                  <a:lnTo>
                    <a:pt x="22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6"/>
                  </a:lnTo>
                  <a:lnTo>
                    <a:pt x="10" y="12"/>
                  </a:lnTo>
                  <a:lnTo>
                    <a:pt x="6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10" y="3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30"/>
                  </a:lnTo>
                  <a:lnTo>
                    <a:pt x="26" y="28"/>
                  </a:lnTo>
                  <a:lnTo>
                    <a:pt x="30" y="22"/>
                  </a:lnTo>
                  <a:lnTo>
                    <a:pt x="32" y="16"/>
                  </a:lnTo>
                  <a:lnTo>
                    <a:pt x="32" y="16"/>
                  </a:lnTo>
                  <a:close/>
                </a:path>
              </a:pathLst>
            </a:custGeom>
            <a:solidFill>
              <a:srgbClr val="3E3E3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9"/>
            <p:cNvSpPr>
              <a:spLocks/>
            </p:cNvSpPr>
            <p:nvPr/>
          </p:nvSpPr>
          <p:spPr bwMode="auto">
            <a:xfrm>
              <a:off x="5165725" y="1190625"/>
              <a:ext cx="127000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0" y="0"/>
                </a:cxn>
                <a:cxn ang="0">
                  <a:pos x="80" y="0"/>
                </a:cxn>
                <a:cxn ang="0">
                  <a:pos x="78" y="4"/>
                </a:cxn>
                <a:cxn ang="0">
                  <a:pos x="78" y="8"/>
                </a:cxn>
                <a:cxn ang="0">
                  <a:pos x="74" y="12"/>
                </a:cxn>
                <a:cxn ang="0">
                  <a:pos x="70" y="16"/>
                </a:cxn>
                <a:cxn ang="0">
                  <a:pos x="62" y="20"/>
                </a:cxn>
                <a:cxn ang="0">
                  <a:pos x="52" y="22"/>
                </a:cxn>
                <a:cxn ang="0">
                  <a:pos x="40" y="24"/>
                </a:cxn>
                <a:cxn ang="0">
                  <a:pos x="40" y="24"/>
                </a:cxn>
                <a:cxn ang="0">
                  <a:pos x="26" y="22"/>
                </a:cxn>
                <a:cxn ang="0">
                  <a:pos x="16" y="20"/>
                </a:cxn>
                <a:cxn ang="0">
                  <a:pos x="8" y="16"/>
                </a:cxn>
                <a:cxn ang="0">
                  <a:pos x="4" y="12"/>
                </a:cxn>
                <a:cxn ang="0">
                  <a:pos x="2" y="8"/>
                </a:cxn>
                <a:cxn ang="0">
                  <a:pos x="0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0" h="24">
                  <a:moveTo>
                    <a:pt x="0" y="0"/>
                  </a:moveTo>
                  <a:lnTo>
                    <a:pt x="80" y="0"/>
                  </a:lnTo>
                  <a:lnTo>
                    <a:pt x="80" y="0"/>
                  </a:lnTo>
                  <a:lnTo>
                    <a:pt x="78" y="4"/>
                  </a:lnTo>
                  <a:lnTo>
                    <a:pt x="78" y="8"/>
                  </a:lnTo>
                  <a:lnTo>
                    <a:pt x="74" y="12"/>
                  </a:lnTo>
                  <a:lnTo>
                    <a:pt x="70" y="16"/>
                  </a:lnTo>
                  <a:lnTo>
                    <a:pt x="62" y="20"/>
                  </a:lnTo>
                  <a:lnTo>
                    <a:pt x="52" y="22"/>
                  </a:lnTo>
                  <a:lnTo>
                    <a:pt x="40" y="24"/>
                  </a:lnTo>
                  <a:lnTo>
                    <a:pt x="40" y="24"/>
                  </a:lnTo>
                  <a:lnTo>
                    <a:pt x="26" y="22"/>
                  </a:lnTo>
                  <a:lnTo>
                    <a:pt x="16" y="20"/>
                  </a:lnTo>
                  <a:lnTo>
                    <a:pt x="8" y="16"/>
                  </a:lnTo>
                  <a:lnTo>
                    <a:pt x="4" y="12"/>
                  </a:lnTo>
                  <a:lnTo>
                    <a:pt x="2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939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10"/>
            <p:cNvSpPr>
              <a:spLocks/>
            </p:cNvSpPr>
            <p:nvPr/>
          </p:nvSpPr>
          <p:spPr bwMode="auto">
            <a:xfrm>
              <a:off x="5000625" y="758825"/>
              <a:ext cx="304800" cy="774700"/>
            </a:xfrm>
            <a:custGeom>
              <a:avLst/>
              <a:gdLst/>
              <a:ahLst/>
              <a:cxnLst>
                <a:cxn ang="0">
                  <a:pos x="0" y="120"/>
                </a:cxn>
                <a:cxn ang="0">
                  <a:pos x="0" y="488"/>
                </a:cxn>
                <a:cxn ang="0">
                  <a:pos x="0" y="488"/>
                </a:cxn>
                <a:cxn ang="0">
                  <a:pos x="12" y="478"/>
                </a:cxn>
                <a:cxn ang="0">
                  <a:pos x="28" y="464"/>
                </a:cxn>
                <a:cxn ang="0">
                  <a:pos x="44" y="446"/>
                </a:cxn>
                <a:cxn ang="0">
                  <a:pos x="52" y="434"/>
                </a:cxn>
                <a:cxn ang="0">
                  <a:pos x="60" y="420"/>
                </a:cxn>
                <a:cxn ang="0">
                  <a:pos x="66" y="404"/>
                </a:cxn>
                <a:cxn ang="0">
                  <a:pos x="74" y="386"/>
                </a:cxn>
                <a:cxn ang="0">
                  <a:pos x="80" y="366"/>
                </a:cxn>
                <a:cxn ang="0">
                  <a:pos x="84" y="344"/>
                </a:cxn>
                <a:cxn ang="0">
                  <a:pos x="86" y="320"/>
                </a:cxn>
                <a:cxn ang="0">
                  <a:pos x="88" y="294"/>
                </a:cxn>
                <a:cxn ang="0">
                  <a:pos x="88" y="168"/>
                </a:cxn>
                <a:cxn ang="0">
                  <a:pos x="88" y="168"/>
                </a:cxn>
                <a:cxn ang="0">
                  <a:pos x="88" y="146"/>
                </a:cxn>
                <a:cxn ang="0">
                  <a:pos x="92" y="128"/>
                </a:cxn>
                <a:cxn ang="0">
                  <a:pos x="98" y="114"/>
                </a:cxn>
                <a:cxn ang="0">
                  <a:pos x="104" y="102"/>
                </a:cxn>
                <a:cxn ang="0">
                  <a:pos x="112" y="94"/>
                </a:cxn>
                <a:cxn ang="0">
                  <a:pos x="122" y="88"/>
                </a:cxn>
                <a:cxn ang="0">
                  <a:pos x="132" y="82"/>
                </a:cxn>
                <a:cxn ang="0">
                  <a:pos x="142" y="78"/>
                </a:cxn>
                <a:cxn ang="0">
                  <a:pos x="162" y="72"/>
                </a:cxn>
                <a:cxn ang="0">
                  <a:pos x="170" y="70"/>
                </a:cxn>
                <a:cxn ang="0">
                  <a:pos x="178" y="66"/>
                </a:cxn>
                <a:cxn ang="0">
                  <a:pos x="184" y="60"/>
                </a:cxn>
                <a:cxn ang="0">
                  <a:pos x="190" y="54"/>
                </a:cxn>
                <a:cxn ang="0">
                  <a:pos x="192" y="44"/>
                </a:cxn>
                <a:cxn ang="0">
                  <a:pos x="192" y="32"/>
                </a:cxn>
                <a:cxn ang="0">
                  <a:pos x="192" y="32"/>
                </a:cxn>
                <a:cxn ang="0">
                  <a:pos x="190" y="20"/>
                </a:cxn>
                <a:cxn ang="0">
                  <a:pos x="182" y="12"/>
                </a:cxn>
                <a:cxn ang="0">
                  <a:pos x="174" y="6"/>
                </a:cxn>
                <a:cxn ang="0">
                  <a:pos x="162" y="2"/>
                </a:cxn>
                <a:cxn ang="0">
                  <a:pos x="146" y="0"/>
                </a:cxn>
                <a:cxn ang="0">
                  <a:pos x="130" y="0"/>
                </a:cxn>
                <a:cxn ang="0">
                  <a:pos x="114" y="2"/>
                </a:cxn>
                <a:cxn ang="0">
                  <a:pos x="96" y="6"/>
                </a:cxn>
                <a:cxn ang="0">
                  <a:pos x="78" y="14"/>
                </a:cxn>
                <a:cxn ang="0">
                  <a:pos x="60" y="22"/>
                </a:cxn>
                <a:cxn ang="0">
                  <a:pos x="44" y="34"/>
                </a:cxn>
                <a:cxn ang="0">
                  <a:pos x="30" y="46"/>
                </a:cxn>
                <a:cxn ang="0">
                  <a:pos x="16" y="62"/>
                </a:cxn>
                <a:cxn ang="0">
                  <a:pos x="8" y="78"/>
                </a:cxn>
                <a:cxn ang="0">
                  <a:pos x="2" y="98"/>
                </a:cxn>
                <a:cxn ang="0">
                  <a:pos x="0" y="120"/>
                </a:cxn>
                <a:cxn ang="0">
                  <a:pos x="0" y="120"/>
                </a:cxn>
              </a:cxnLst>
              <a:rect l="0" t="0" r="r" b="b"/>
              <a:pathLst>
                <a:path w="192" h="488">
                  <a:moveTo>
                    <a:pt x="0" y="120"/>
                  </a:moveTo>
                  <a:lnTo>
                    <a:pt x="0" y="488"/>
                  </a:lnTo>
                  <a:lnTo>
                    <a:pt x="0" y="488"/>
                  </a:lnTo>
                  <a:lnTo>
                    <a:pt x="12" y="478"/>
                  </a:lnTo>
                  <a:lnTo>
                    <a:pt x="28" y="464"/>
                  </a:lnTo>
                  <a:lnTo>
                    <a:pt x="44" y="446"/>
                  </a:lnTo>
                  <a:lnTo>
                    <a:pt x="52" y="434"/>
                  </a:lnTo>
                  <a:lnTo>
                    <a:pt x="60" y="420"/>
                  </a:lnTo>
                  <a:lnTo>
                    <a:pt x="66" y="404"/>
                  </a:lnTo>
                  <a:lnTo>
                    <a:pt x="74" y="386"/>
                  </a:lnTo>
                  <a:lnTo>
                    <a:pt x="80" y="366"/>
                  </a:lnTo>
                  <a:lnTo>
                    <a:pt x="84" y="344"/>
                  </a:lnTo>
                  <a:lnTo>
                    <a:pt x="86" y="320"/>
                  </a:lnTo>
                  <a:lnTo>
                    <a:pt x="88" y="294"/>
                  </a:lnTo>
                  <a:lnTo>
                    <a:pt x="88" y="168"/>
                  </a:lnTo>
                  <a:lnTo>
                    <a:pt x="88" y="168"/>
                  </a:lnTo>
                  <a:lnTo>
                    <a:pt x="88" y="146"/>
                  </a:lnTo>
                  <a:lnTo>
                    <a:pt x="92" y="128"/>
                  </a:lnTo>
                  <a:lnTo>
                    <a:pt x="98" y="114"/>
                  </a:lnTo>
                  <a:lnTo>
                    <a:pt x="104" y="102"/>
                  </a:lnTo>
                  <a:lnTo>
                    <a:pt x="112" y="94"/>
                  </a:lnTo>
                  <a:lnTo>
                    <a:pt x="122" y="88"/>
                  </a:lnTo>
                  <a:lnTo>
                    <a:pt x="132" y="82"/>
                  </a:lnTo>
                  <a:lnTo>
                    <a:pt x="142" y="78"/>
                  </a:lnTo>
                  <a:lnTo>
                    <a:pt x="162" y="72"/>
                  </a:lnTo>
                  <a:lnTo>
                    <a:pt x="170" y="70"/>
                  </a:lnTo>
                  <a:lnTo>
                    <a:pt x="178" y="66"/>
                  </a:lnTo>
                  <a:lnTo>
                    <a:pt x="184" y="60"/>
                  </a:lnTo>
                  <a:lnTo>
                    <a:pt x="190" y="54"/>
                  </a:lnTo>
                  <a:lnTo>
                    <a:pt x="192" y="44"/>
                  </a:lnTo>
                  <a:lnTo>
                    <a:pt x="192" y="32"/>
                  </a:lnTo>
                  <a:lnTo>
                    <a:pt x="192" y="32"/>
                  </a:lnTo>
                  <a:lnTo>
                    <a:pt x="190" y="20"/>
                  </a:lnTo>
                  <a:lnTo>
                    <a:pt x="182" y="12"/>
                  </a:lnTo>
                  <a:lnTo>
                    <a:pt x="174" y="6"/>
                  </a:lnTo>
                  <a:lnTo>
                    <a:pt x="162" y="2"/>
                  </a:lnTo>
                  <a:lnTo>
                    <a:pt x="146" y="0"/>
                  </a:lnTo>
                  <a:lnTo>
                    <a:pt x="130" y="0"/>
                  </a:lnTo>
                  <a:lnTo>
                    <a:pt x="114" y="2"/>
                  </a:lnTo>
                  <a:lnTo>
                    <a:pt x="96" y="6"/>
                  </a:lnTo>
                  <a:lnTo>
                    <a:pt x="78" y="14"/>
                  </a:lnTo>
                  <a:lnTo>
                    <a:pt x="60" y="22"/>
                  </a:lnTo>
                  <a:lnTo>
                    <a:pt x="44" y="34"/>
                  </a:lnTo>
                  <a:lnTo>
                    <a:pt x="30" y="46"/>
                  </a:lnTo>
                  <a:lnTo>
                    <a:pt x="16" y="62"/>
                  </a:lnTo>
                  <a:lnTo>
                    <a:pt x="8" y="78"/>
                  </a:lnTo>
                  <a:lnTo>
                    <a:pt x="2" y="98"/>
                  </a:lnTo>
                  <a:lnTo>
                    <a:pt x="0" y="120"/>
                  </a:lnTo>
                  <a:lnTo>
                    <a:pt x="0" y="120"/>
                  </a:lnTo>
                  <a:close/>
                </a:path>
              </a:pathLst>
            </a:custGeom>
            <a:solidFill>
              <a:srgbClr val="3E3E3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11"/>
            <p:cNvSpPr>
              <a:spLocks/>
            </p:cNvSpPr>
            <p:nvPr/>
          </p:nvSpPr>
          <p:spPr bwMode="auto">
            <a:xfrm>
              <a:off x="5305425" y="809625"/>
              <a:ext cx="114300" cy="2159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2"/>
                </a:cxn>
                <a:cxn ang="0">
                  <a:pos x="2" y="42"/>
                </a:cxn>
                <a:cxn ang="0">
                  <a:pos x="4" y="60"/>
                </a:cxn>
                <a:cxn ang="0">
                  <a:pos x="8" y="74"/>
                </a:cxn>
                <a:cxn ang="0">
                  <a:pos x="14" y="88"/>
                </a:cxn>
                <a:cxn ang="0">
                  <a:pos x="18" y="98"/>
                </a:cxn>
                <a:cxn ang="0">
                  <a:pos x="24" y="108"/>
                </a:cxn>
                <a:cxn ang="0">
                  <a:pos x="30" y="116"/>
                </a:cxn>
                <a:cxn ang="0">
                  <a:pos x="44" y="128"/>
                </a:cxn>
                <a:cxn ang="0">
                  <a:pos x="54" y="134"/>
                </a:cxn>
                <a:cxn ang="0">
                  <a:pos x="64" y="136"/>
                </a:cxn>
                <a:cxn ang="0">
                  <a:pos x="72" y="136"/>
                </a:cxn>
                <a:cxn ang="0">
                  <a:pos x="72" y="136"/>
                </a:cxn>
                <a:cxn ang="0">
                  <a:pos x="72" y="104"/>
                </a:cxn>
                <a:cxn ang="0">
                  <a:pos x="72" y="82"/>
                </a:cxn>
                <a:cxn ang="0">
                  <a:pos x="68" y="58"/>
                </a:cxn>
                <a:cxn ang="0">
                  <a:pos x="66" y="46"/>
                </a:cxn>
                <a:cxn ang="0">
                  <a:pos x="62" y="36"/>
                </a:cxn>
                <a:cxn ang="0">
                  <a:pos x="56" y="26"/>
                </a:cxn>
                <a:cxn ang="0">
                  <a:pos x="48" y="18"/>
                </a:cxn>
                <a:cxn ang="0">
                  <a:pos x="40" y="10"/>
                </a:cxn>
                <a:cxn ang="0">
                  <a:pos x="28" y="4"/>
                </a:cxn>
                <a:cxn ang="0">
                  <a:pos x="1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2" h="136">
                  <a:moveTo>
                    <a:pt x="0" y="0"/>
                  </a:moveTo>
                  <a:lnTo>
                    <a:pt x="0" y="0"/>
                  </a:lnTo>
                  <a:lnTo>
                    <a:pt x="0" y="22"/>
                  </a:lnTo>
                  <a:lnTo>
                    <a:pt x="2" y="42"/>
                  </a:lnTo>
                  <a:lnTo>
                    <a:pt x="4" y="60"/>
                  </a:lnTo>
                  <a:lnTo>
                    <a:pt x="8" y="74"/>
                  </a:lnTo>
                  <a:lnTo>
                    <a:pt x="14" y="88"/>
                  </a:lnTo>
                  <a:lnTo>
                    <a:pt x="18" y="98"/>
                  </a:lnTo>
                  <a:lnTo>
                    <a:pt x="24" y="108"/>
                  </a:lnTo>
                  <a:lnTo>
                    <a:pt x="30" y="116"/>
                  </a:lnTo>
                  <a:lnTo>
                    <a:pt x="44" y="128"/>
                  </a:lnTo>
                  <a:lnTo>
                    <a:pt x="54" y="134"/>
                  </a:lnTo>
                  <a:lnTo>
                    <a:pt x="64" y="136"/>
                  </a:lnTo>
                  <a:lnTo>
                    <a:pt x="72" y="136"/>
                  </a:lnTo>
                  <a:lnTo>
                    <a:pt x="72" y="136"/>
                  </a:lnTo>
                  <a:lnTo>
                    <a:pt x="72" y="104"/>
                  </a:lnTo>
                  <a:lnTo>
                    <a:pt x="72" y="82"/>
                  </a:lnTo>
                  <a:lnTo>
                    <a:pt x="68" y="58"/>
                  </a:lnTo>
                  <a:lnTo>
                    <a:pt x="66" y="46"/>
                  </a:lnTo>
                  <a:lnTo>
                    <a:pt x="62" y="36"/>
                  </a:lnTo>
                  <a:lnTo>
                    <a:pt x="56" y="26"/>
                  </a:lnTo>
                  <a:lnTo>
                    <a:pt x="48" y="18"/>
                  </a:lnTo>
                  <a:lnTo>
                    <a:pt x="40" y="10"/>
                  </a:lnTo>
                  <a:lnTo>
                    <a:pt x="28" y="4"/>
                  </a:ln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E3E3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2"/>
            <p:cNvSpPr>
              <a:spLocks/>
            </p:cNvSpPr>
            <p:nvPr/>
          </p:nvSpPr>
          <p:spPr bwMode="auto">
            <a:xfrm>
              <a:off x="5391150" y="1165225"/>
              <a:ext cx="38100" cy="7620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24" y="30"/>
                </a:cxn>
                <a:cxn ang="0">
                  <a:pos x="24" y="30"/>
                </a:cxn>
                <a:cxn ang="0">
                  <a:pos x="24" y="36"/>
                </a:cxn>
                <a:cxn ang="0">
                  <a:pos x="22" y="44"/>
                </a:cxn>
                <a:cxn ang="0">
                  <a:pos x="22" y="44"/>
                </a:cxn>
                <a:cxn ang="0">
                  <a:pos x="16" y="46"/>
                </a:cxn>
                <a:cxn ang="0">
                  <a:pos x="12" y="48"/>
                </a:cxn>
                <a:cxn ang="0">
                  <a:pos x="6" y="46"/>
                </a:cxn>
                <a:cxn ang="0">
                  <a:pos x="2" y="44"/>
                </a:cxn>
                <a:cxn ang="0">
                  <a:pos x="2" y="44"/>
                </a:cxn>
                <a:cxn ang="0">
                  <a:pos x="0" y="36"/>
                </a:cxn>
                <a:cxn ang="0">
                  <a:pos x="0" y="30"/>
                </a:cxn>
                <a:cxn ang="0">
                  <a:pos x="12" y="0"/>
                </a:cxn>
              </a:cxnLst>
              <a:rect l="0" t="0" r="r" b="b"/>
              <a:pathLst>
                <a:path w="24" h="48">
                  <a:moveTo>
                    <a:pt x="12" y="0"/>
                  </a:moveTo>
                  <a:lnTo>
                    <a:pt x="24" y="30"/>
                  </a:lnTo>
                  <a:lnTo>
                    <a:pt x="24" y="30"/>
                  </a:lnTo>
                  <a:lnTo>
                    <a:pt x="24" y="36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16" y="46"/>
                  </a:lnTo>
                  <a:lnTo>
                    <a:pt x="12" y="48"/>
                  </a:lnTo>
                  <a:lnTo>
                    <a:pt x="6" y="46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0" y="36"/>
                  </a:lnTo>
                  <a:lnTo>
                    <a:pt x="0" y="3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125" name="图片 124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338" y="32646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810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ADD YOUR TEXT HERE ADD YOUR TEXT HERE ADD YOUR TEXT HERE  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04850" y="450726"/>
            <a:ext cx="2654845" cy="457994"/>
          </a:xfrm>
        </p:spPr>
        <p:txBody>
          <a:bodyPr/>
          <a:lstStyle/>
          <a:p>
            <a:r>
              <a:rPr lang="en-US" altLang="zh-CN" dirty="0" smtClean="0"/>
              <a:t>INTRODUCTION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0" y="2019301"/>
            <a:ext cx="12192000" cy="3695700"/>
          </a:xfrm>
          <a:prstGeom prst="rect">
            <a:avLst/>
          </a:prstGeom>
          <a:blipFill rotWithShape="1">
            <a:blip r:embed="rId2"/>
            <a:srcRect/>
            <a:stretch>
              <a:fillRect t="-48381" b="-93639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2686050"/>
            <a:ext cx="7219950" cy="2133600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2686050"/>
            <a:ext cx="209550" cy="213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04850" y="2866370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</a:rPr>
              <a:t>ADD YOUR </a:t>
            </a:r>
            <a:r>
              <a:rPr lang="en-US" altLang="zh-CN" b="1" dirty="0" smtClean="0">
                <a:solidFill>
                  <a:schemeClr val="accent1"/>
                </a:solidFill>
              </a:rPr>
              <a:t>TEXT HERE</a:t>
            </a:r>
            <a:endParaRPr lang="zh-CN" altLang="en-US" b="1" dirty="0" smtClean="0">
              <a:solidFill>
                <a:schemeClr val="accent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04850" y="3449125"/>
            <a:ext cx="5553075" cy="1005786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>
                <a:solidFill>
                  <a:schemeClr val="bg1"/>
                </a:solidFill>
              </a:rPr>
              <a:t>正文</a:t>
            </a:r>
            <a:r>
              <a:rPr lang="en-US" altLang="zh-CN" sz="1200" dirty="0" smtClean="0">
                <a:solidFill>
                  <a:schemeClr val="bg1"/>
                </a:solidFill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</a:rPr>
              <a:t>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bg1"/>
                </a:solidFill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</a:rPr>
              <a:t>号字，</a:t>
            </a:r>
            <a:r>
              <a:rPr lang="en-US" altLang="zh-CN" sz="1200" dirty="0" smtClean="0">
                <a:solidFill>
                  <a:schemeClr val="bg1"/>
                </a:solidFill>
              </a:rPr>
              <a:t>1.3</a:t>
            </a:r>
            <a:r>
              <a:rPr lang="zh-CN" altLang="en-US" sz="1200" dirty="0" smtClean="0">
                <a:solidFill>
                  <a:schemeClr val="bg1"/>
                </a:solidFill>
              </a:rPr>
              <a:t>倍字间距。</a:t>
            </a:r>
          </a:p>
        </p:txBody>
      </p:sp>
      <p:pic>
        <p:nvPicPr>
          <p:cNvPr id="9" name="图片 8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338" y="32646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425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5231904" y="3068960"/>
            <a:ext cx="1691702" cy="482447"/>
          </a:xfrm>
        </p:spPr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one</a:t>
            </a:r>
            <a:endParaRPr lang="zh-CN" altLang="en-US" dirty="0"/>
          </a:p>
        </p:txBody>
      </p:sp>
      <p:pic>
        <p:nvPicPr>
          <p:cNvPr id="3" name="图片 2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04" y="607407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92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ADD YOUR TEXT HERE ADD YOUR TEXT HERE ADD YOUR TEXT HERE  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ONE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737016" y="2501111"/>
            <a:ext cx="1670545" cy="1670545"/>
            <a:chOff x="839416" y="2132856"/>
            <a:chExt cx="2103633" cy="2103633"/>
          </a:xfrm>
        </p:grpSpPr>
        <p:sp>
          <p:nvSpPr>
            <p:cNvPr id="5" name="Freeform 197"/>
            <p:cNvSpPr>
              <a:spLocks noEditPoints="1"/>
            </p:cNvSpPr>
            <p:nvPr/>
          </p:nvSpPr>
          <p:spPr bwMode="auto">
            <a:xfrm>
              <a:off x="1127448" y="2420888"/>
              <a:ext cx="1455948" cy="1368152"/>
            </a:xfrm>
            <a:custGeom>
              <a:avLst/>
              <a:gdLst/>
              <a:ahLst/>
              <a:cxnLst>
                <a:cxn ang="0">
                  <a:pos x="398" y="224"/>
                </a:cxn>
                <a:cxn ang="0">
                  <a:pos x="398" y="202"/>
                </a:cxn>
                <a:cxn ang="0">
                  <a:pos x="376" y="122"/>
                </a:cxn>
                <a:cxn ang="0">
                  <a:pos x="326" y="60"/>
                </a:cxn>
                <a:cxn ang="0">
                  <a:pos x="284" y="36"/>
                </a:cxn>
                <a:cxn ang="0">
                  <a:pos x="322" y="26"/>
                </a:cxn>
                <a:cxn ang="0">
                  <a:pos x="358" y="30"/>
                </a:cxn>
                <a:cxn ang="0">
                  <a:pos x="374" y="52"/>
                </a:cxn>
                <a:cxn ang="0">
                  <a:pos x="366" y="104"/>
                </a:cxn>
                <a:cxn ang="0">
                  <a:pos x="376" y="98"/>
                </a:cxn>
                <a:cxn ang="0">
                  <a:pos x="384" y="44"/>
                </a:cxn>
                <a:cxn ang="0">
                  <a:pos x="374" y="20"/>
                </a:cxn>
                <a:cxn ang="0">
                  <a:pos x="350" y="4"/>
                </a:cxn>
                <a:cxn ang="0">
                  <a:pos x="312" y="2"/>
                </a:cxn>
                <a:cxn ang="0">
                  <a:pos x="242" y="20"/>
                </a:cxn>
                <a:cxn ang="0">
                  <a:pos x="232" y="26"/>
                </a:cxn>
                <a:cxn ang="0">
                  <a:pos x="202" y="26"/>
                </a:cxn>
                <a:cxn ang="0">
                  <a:pos x="156" y="36"/>
                </a:cxn>
                <a:cxn ang="0">
                  <a:pos x="114" y="58"/>
                </a:cxn>
                <a:cxn ang="0">
                  <a:pos x="82" y="88"/>
                </a:cxn>
                <a:cxn ang="0">
                  <a:pos x="56" y="124"/>
                </a:cxn>
                <a:cxn ang="0">
                  <a:pos x="42" y="168"/>
                </a:cxn>
                <a:cxn ang="0">
                  <a:pos x="74" y="134"/>
                </a:cxn>
                <a:cxn ang="0">
                  <a:pos x="130" y="90"/>
                </a:cxn>
                <a:cxn ang="0">
                  <a:pos x="92" y="126"/>
                </a:cxn>
                <a:cxn ang="0">
                  <a:pos x="50" y="178"/>
                </a:cxn>
                <a:cxn ang="0">
                  <a:pos x="26" y="224"/>
                </a:cxn>
                <a:cxn ang="0">
                  <a:pos x="6" y="274"/>
                </a:cxn>
                <a:cxn ang="0">
                  <a:pos x="2" y="328"/>
                </a:cxn>
                <a:cxn ang="0">
                  <a:pos x="12" y="356"/>
                </a:cxn>
                <a:cxn ang="0">
                  <a:pos x="30" y="370"/>
                </a:cxn>
                <a:cxn ang="0">
                  <a:pos x="60" y="374"/>
                </a:cxn>
                <a:cxn ang="0">
                  <a:pos x="108" y="366"/>
                </a:cxn>
                <a:cxn ang="0">
                  <a:pos x="136" y="352"/>
                </a:cxn>
                <a:cxn ang="0">
                  <a:pos x="176" y="368"/>
                </a:cxn>
                <a:cxn ang="0">
                  <a:pos x="220" y="372"/>
                </a:cxn>
                <a:cxn ang="0">
                  <a:pos x="276" y="362"/>
                </a:cxn>
                <a:cxn ang="0">
                  <a:pos x="346" y="318"/>
                </a:cxn>
                <a:cxn ang="0">
                  <a:pos x="390" y="250"/>
                </a:cxn>
                <a:cxn ang="0">
                  <a:pos x="282" y="260"/>
                </a:cxn>
                <a:cxn ang="0">
                  <a:pos x="258" y="282"/>
                </a:cxn>
                <a:cxn ang="0">
                  <a:pos x="230" y="292"/>
                </a:cxn>
                <a:cxn ang="0">
                  <a:pos x="204" y="292"/>
                </a:cxn>
                <a:cxn ang="0">
                  <a:pos x="170" y="276"/>
                </a:cxn>
                <a:cxn ang="0">
                  <a:pos x="148" y="240"/>
                </a:cxn>
                <a:cxn ang="0">
                  <a:pos x="126" y="346"/>
                </a:cxn>
                <a:cxn ang="0">
                  <a:pos x="90" y="358"/>
                </a:cxn>
                <a:cxn ang="0">
                  <a:pos x="56" y="360"/>
                </a:cxn>
                <a:cxn ang="0">
                  <a:pos x="34" y="344"/>
                </a:cxn>
                <a:cxn ang="0">
                  <a:pos x="30" y="318"/>
                </a:cxn>
                <a:cxn ang="0">
                  <a:pos x="42" y="272"/>
                </a:cxn>
                <a:cxn ang="0">
                  <a:pos x="50" y="256"/>
                </a:cxn>
                <a:cxn ang="0">
                  <a:pos x="70" y="296"/>
                </a:cxn>
                <a:cxn ang="0">
                  <a:pos x="100" y="328"/>
                </a:cxn>
                <a:cxn ang="0">
                  <a:pos x="126" y="346"/>
                </a:cxn>
                <a:cxn ang="0">
                  <a:pos x="234" y="108"/>
                </a:cxn>
                <a:cxn ang="0">
                  <a:pos x="270" y="126"/>
                </a:cxn>
                <a:cxn ang="0">
                  <a:pos x="288" y="162"/>
                </a:cxn>
                <a:cxn ang="0">
                  <a:pos x="144" y="174"/>
                </a:cxn>
                <a:cxn ang="0">
                  <a:pos x="162" y="138"/>
                </a:cxn>
                <a:cxn ang="0">
                  <a:pos x="192" y="112"/>
                </a:cxn>
                <a:cxn ang="0">
                  <a:pos x="220" y="106"/>
                </a:cxn>
              </a:cxnLst>
              <a:rect l="0" t="0" r="r" b="b"/>
              <a:pathLst>
                <a:path w="398" h="374">
                  <a:moveTo>
                    <a:pt x="298" y="224"/>
                  </a:moveTo>
                  <a:lnTo>
                    <a:pt x="398" y="224"/>
                  </a:lnTo>
                  <a:lnTo>
                    <a:pt x="398" y="224"/>
                  </a:lnTo>
                  <a:lnTo>
                    <a:pt x="398" y="214"/>
                  </a:lnTo>
                  <a:lnTo>
                    <a:pt x="398" y="202"/>
                  </a:lnTo>
                  <a:lnTo>
                    <a:pt x="398" y="202"/>
                  </a:lnTo>
                  <a:lnTo>
                    <a:pt x="396" y="174"/>
                  </a:lnTo>
                  <a:lnTo>
                    <a:pt x="388" y="148"/>
                  </a:lnTo>
                  <a:lnTo>
                    <a:pt x="376" y="122"/>
                  </a:lnTo>
                  <a:lnTo>
                    <a:pt x="362" y="98"/>
                  </a:lnTo>
                  <a:lnTo>
                    <a:pt x="346" y="78"/>
                  </a:lnTo>
                  <a:lnTo>
                    <a:pt x="326" y="60"/>
                  </a:lnTo>
                  <a:lnTo>
                    <a:pt x="304" y="46"/>
                  </a:lnTo>
                  <a:lnTo>
                    <a:pt x="278" y="36"/>
                  </a:lnTo>
                  <a:lnTo>
                    <a:pt x="284" y="36"/>
                  </a:lnTo>
                  <a:lnTo>
                    <a:pt x="284" y="36"/>
                  </a:lnTo>
                  <a:lnTo>
                    <a:pt x="302" y="30"/>
                  </a:lnTo>
                  <a:lnTo>
                    <a:pt x="322" y="26"/>
                  </a:lnTo>
                  <a:lnTo>
                    <a:pt x="340" y="24"/>
                  </a:lnTo>
                  <a:lnTo>
                    <a:pt x="350" y="26"/>
                  </a:lnTo>
                  <a:lnTo>
                    <a:pt x="358" y="30"/>
                  </a:lnTo>
                  <a:lnTo>
                    <a:pt x="366" y="34"/>
                  </a:lnTo>
                  <a:lnTo>
                    <a:pt x="372" y="42"/>
                  </a:lnTo>
                  <a:lnTo>
                    <a:pt x="374" y="52"/>
                  </a:lnTo>
                  <a:lnTo>
                    <a:pt x="376" y="66"/>
                  </a:lnTo>
                  <a:lnTo>
                    <a:pt x="372" y="84"/>
                  </a:lnTo>
                  <a:lnTo>
                    <a:pt x="366" y="104"/>
                  </a:lnTo>
                  <a:lnTo>
                    <a:pt x="372" y="112"/>
                  </a:lnTo>
                  <a:lnTo>
                    <a:pt x="372" y="112"/>
                  </a:lnTo>
                  <a:lnTo>
                    <a:pt x="376" y="98"/>
                  </a:lnTo>
                  <a:lnTo>
                    <a:pt x="380" y="82"/>
                  </a:lnTo>
                  <a:lnTo>
                    <a:pt x="384" y="64"/>
                  </a:lnTo>
                  <a:lnTo>
                    <a:pt x="384" y="44"/>
                  </a:lnTo>
                  <a:lnTo>
                    <a:pt x="382" y="36"/>
                  </a:lnTo>
                  <a:lnTo>
                    <a:pt x="378" y="26"/>
                  </a:lnTo>
                  <a:lnTo>
                    <a:pt x="374" y="20"/>
                  </a:lnTo>
                  <a:lnTo>
                    <a:pt x="368" y="12"/>
                  </a:lnTo>
                  <a:lnTo>
                    <a:pt x="360" y="8"/>
                  </a:lnTo>
                  <a:lnTo>
                    <a:pt x="350" y="4"/>
                  </a:lnTo>
                  <a:lnTo>
                    <a:pt x="350" y="4"/>
                  </a:lnTo>
                  <a:lnTo>
                    <a:pt x="332" y="0"/>
                  </a:lnTo>
                  <a:lnTo>
                    <a:pt x="312" y="2"/>
                  </a:lnTo>
                  <a:lnTo>
                    <a:pt x="292" y="4"/>
                  </a:lnTo>
                  <a:lnTo>
                    <a:pt x="272" y="10"/>
                  </a:lnTo>
                  <a:lnTo>
                    <a:pt x="242" y="20"/>
                  </a:lnTo>
                  <a:lnTo>
                    <a:pt x="230" y="26"/>
                  </a:lnTo>
                  <a:lnTo>
                    <a:pt x="232" y="26"/>
                  </a:lnTo>
                  <a:lnTo>
                    <a:pt x="232" y="26"/>
                  </a:lnTo>
                  <a:lnTo>
                    <a:pt x="220" y="26"/>
                  </a:lnTo>
                  <a:lnTo>
                    <a:pt x="220" y="26"/>
                  </a:lnTo>
                  <a:lnTo>
                    <a:pt x="202" y="26"/>
                  </a:lnTo>
                  <a:lnTo>
                    <a:pt x="186" y="28"/>
                  </a:lnTo>
                  <a:lnTo>
                    <a:pt x="172" y="32"/>
                  </a:lnTo>
                  <a:lnTo>
                    <a:pt x="156" y="36"/>
                  </a:lnTo>
                  <a:lnTo>
                    <a:pt x="142" y="42"/>
                  </a:lnTo>
                  <a:lnTo>
                    <a:pt x="128" y="50"/>
                  </a:lnTo>
                  <a:lnTo>
                    <a:pt x="114" y="58"/>
                  </a:lnTo>
                  <a:lnTo>
                    <a:pt x="102" y="66"/>
                  </a:lnTo>
                  <a:lnTo>
                    <a:pt x="92" y="76"/>
                  </a:lnTo>
                  <a:lnTo>
                    <a:pt x="82" y="88"/>
                  </a:lnTo>
                  <a:lnTo>
                    <a:pt x="72" y="98"/>
                  </a:lnTo>
                  <a:lnTo>
                    <a:pt x="64" y="112"/>
                  </a:lnTo>
                  <a:lnTo>
                    <a:pt x="56" y="124"/>
                  </a:lnTo>
                  <a:lnTo>
                    <a:pt x="50" y="138"/>
                  </a:lnTo>
                  <a:lnTo>
                    <a:pt x="46" y="154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54" y="154"/>
                  </a:lnTo>
                  <a:lnTo>
                    <a:pt x="74" y="134"/>
                  </a:lnTo>
                  <a:lnTo>
                    <a:pt x="100" y="112"/>
                  </a:lnTo>
                  <a:lnTo>
                    <a:pt x="114" y="100"/>
                  </a:lnTo>
                  <a:lnTo>
                    <a:pt x="130" y="90"/>
                  </a:lnTo>
                  <a:lnTo>
                    <a:pt x="130" y="90"/>
                  </a:lnTo>
                  <a:lnTo>
                    <a:pt x="118" y="100"/>
                  </a:lnTo>
                  <a:lnTo>
                    <a:pt x="92" y="126"/>
                  </a:lnTo>
                  <a:lnTo>
                    <a:pt x="76" y="142"/>
                  </a:lnTo>
                  <a:lnTo>
                    <a:pt x="62" y="160"/>
                  </a:lnTo>
                  <a:lnTo>
                    <a:pt x="50" y="178"/>
                  </a:lnTo>
                  <a:lnTo>
                    <a:pt x="40" y="198"/>
                  </a:lnTo>
                  <a:lnTo>
                    <a:pt x="40" y="198"/>
                  </a:lnTo>
                  <a:lnTo>
                    <a:pt x="26" y="224"/>
                  </a:lnTo>
                  <a:lnTo>
                    <a:pt x="14" y="248"/>
                  </a:lnTo>
                  <a:lnTo>
                    <a:pt x="6" y="274"/>
                  </a:lnTo>
                  <a:lnTo>
                    <a:pt x="6" y="274"/>
                  </a:lnTo>
                  <a:lnTo>
                    <a:pt x="2" y="296"/>
                  </a:lnTo>
                  <a:lnTo>
                    <a:pt x="0" y="312"/>
                  </a:lnTo>
                  <a:lnTo>
                    <a:pt x="2" y="328"/>
                  </a:lnTo>
                  <a:lnTo>
                    <a:pt x="4" y="342"/>
                  </a:lnTo>
                  <a:lnTo>
                    <a:pt x="8" y="350"/>
                  </a:lnTo>
                  <a:lnTo>
                    <a:pt x="12" y="356"/>
                  </a:lnTo>
                  <a:lnTo>
                    <a:pt x="16" y="362"/>
                  </a:lnTo>
                  <a:lnTo>
                    <a:pt x="24" y="366"/>
                  </a:lnTo>
                  <a:lnTo>
                    <a:pt x="30" y="370"/>
                  </a:lnTo>
                  <a:lnTo>
                    <a:pt x="40" y="372"/>
                  </a:lnTo>
                  <a:lnTo>
                    <a:pt x="40" y="372"/>
                  </a:lnTo>
                  <a:lnTo>
                    <a:pt x="60" y="374"/>
                  </a:lnTo>
                  <a:lnTo>
                    <a:pt x="78" y="372"/>
                  </a:lnTo>
                  <a:lnTo>
                    <a:pt x="94" y="370"/>
                  </a:lnTo>
                  <a:lnTo>
                    <a:pt x="108" y="366"/>
                  </a:lnTo>
                  <a:lnTo>
                    <a:pt x="130" y="358"/>
                  </a:lnTo>
                  <a:lnTo>
                    <a:pt x="138" y="352"/>
                  </a:lnTo>
                  <a:lnTo>
                    <a:pt x="136" y="352"/>
                  </a:lnTo>
                  <a:lnTo>
                    <a:pt x="136" y="352"/>
                  </a:lnTo>
                  <a:lnTo>
                    <a:pt x="156" y="360"/>
                  </a:lnTo>
                  <a:lnTo>
                    <a:pt x="176" y="368"/>
                  </a:lnTo>
                  <a:lnTo>
                    <a:pt x="198" y="370"/>
                  </a:lnTo>
                  <a:lnTo>
                    <a:pt x="220" y="372"/>
                  </a:lnTo>
                  <a:lnTo>
                    <a:pt x="220" y="372"/>
                  </a:lnTo>
                  <a:lnTo>
                    <a:pt x="234" y="372"/>
                  </a:lnTo>
                  <a:lnTo>
                    <a:pt x="248" y="370"/>
                  </a:lnTo>
                  <a:lnTo>
                    <a:pt x="276" y="362"/>
                  </a:lnTo>
                  <a:lnTo>
                    <a:pt x="302" y="352"/>
                  </a:lnTo>
                  <a:lnTo>
                    <a:pt x="326" y="338"/>
                  </a:lnTo>
                  <a:lnTo>
                    <a:pt x="346" y="318"/>
                  </a:lnTo>
                  <a:lnTo>
                    <a:pt x="364" y="298"/>
                  </a:lnTo>
                  <a:lnTo>
                    <a:pt x="378" y="274"/>
                  </a:lnTo>
                  <a:lnTo>
                    <a:pt x="390" y="250"/>
                  </a:lnTo>
                  <a:lnTo>
                    <a:pt x="286" y="250"/>
                  </a:lnTo>
                  <a:lnTo>
                    <a:pt x="286" y="250"/>
                  </a:lnTo>
                  <a:lnTo>
                    <a:pt x="282" y="260"/>
                  </a:lnTo>
                  <a:lnTo>
                    <a:pt x="274" y="268"/>
                  </a:lnTo>
                  <a:lnTo>
                    <a:pt x="266" y="276"/>
                  </a:lnTo>
                  <a:lnTo>
                    <a:pt x="258" y="282"/>
                  </a:lnTo>
                  <a:lnTo>
                    <a:pt x="250" y="286"/>
                  </a:lnTo>
                  <a:lnTo>
                    <a:pt x="240" y="290"/>
                  </a:lnTo>
                  <a:lnTo>
                    <a:pt x="230" y="292"/>
                  </a:lnTo>
                  <a:lnTo>
                    <a:pt x="218" y="292"/>
                  </a:lnTo>
                  <a:lnTo>
                    <a:pt x="218" y="292"/>
                  </a:lnTo>
                  <a:lnTo>
                    <a:pt x="204" y="292"/>
                  </a:lnTo>
                  <a:lnTo>
                    <a:pt x="192" y="288"/>
                  </a:lnTo>
                  <a:lnTo>
                    <a:pt x="180" y="282"/>
                  </a:lnTo>
                  <a:lnTo>
                    <a:pt x="170" y="276"/>
                  </a:lnTo>
                  <a:lnTo>
                    <a:pt x="160" y="266"/>
                  </a:lnTo>
                  <a:lnTo>
                    <a:pt x="154" y="254"/>
                  </a:lnTo>
                  <a:lnTo>
                    <a:pt x="148" y="240"/>
                  </a:lnTo>
                  <a:lnTo>
                    <a:pt x="144" y="224"/>
                  </a:lnTo>
                  <a:lnTo>
                    <a:pt x="298" y="224"/>
                  </a:lnTo>
                  <a:close/>
                  <a:moveTo>
                    <a:pt x="126" y="346"/>
                  </a:moveTo>
                  <a:lnTo>
                    <a:pt x="126" y="346"/>
                  </a:lnTo>
                  <a:lnTo>
                    <a:pt x="106" y="354"/>
                  </a:lnTo>
                  <a:lnTo>
                    <a:pt x="90" y="358"/>
                  </a:lnTo>
                  <a:lnTo>
                    <a:pt x="70" y="362"/>
                  </a:lnTo>
                  <a:lnTo>
                    <a:pt x="70" y="362"/>
                  </a:lnTo>
                  <a:lnTo>
                    <a:pt x="56" y="360"/>
                  </a:lnTo>
                  <a:lnTo>
                    <a:pt x="46" y="356"/>
                  </a:lnTo>
                  <a:lnTo>
                    <a:pt x="38" y="352"/>
                  </a:lnTo>
                  <a:lnTo>
                    <a:pt x="34" y="344"/>
                  </a:lnTo>
                  <a:lnTo>
                    <a:pt x="30" y="336"/>
                  </a:lnTo>
                  <a:lnTo>
                    <a:pt x="30" y="328"/>
                  </a:lnTo>
                  <a:lnTo>
                    <a:pt x="30" y="318"/>
                  </a:lnTo>
                  <a:lnTo>
                    <a:pt x="30" y="308"/>
                  </a:lnTo>
                  <a:lnTo>
                    <a:pt x="36" y="290"/>
                  </a:lnTo>
                  <a:lnTo>
                    <a:pt x="42" y="272"/>
                  </a:lnTo>
                  <a:lnTo>
                    <a:pt x="50" y="256"/>
                  </a:lnTo>
                  <a:lnTo>
                    <a:pt x="50" y="256"/>
                  </a:lnTo>
                  <a:lnTo>
                    <a:pt x="50" y="256"/>
                  </a:lnTo>
                  <a:lnTo>
                    <a:pt x="56" y="270"/>
                  </a:lnTo>
                  <a:lnTo>
                    <a:pt x="62" y="282"/>
                  </a:lnTo>
                  <a:lnTo>
                    <a:pt x="70" y="296"/>
                  </a:lnTo>
                  <a:lnTo>
                    <a:pt x="80" y="308"/>
                  </a:lnTo>
                  <a:lnTo>
                    <a:pt x="90" y="318"/>
                  </a:lnTo>
                  <a:lnTo>
                    <a:pt x="100" y="328"/>
                  </a:lnTo>
                  <a:lnTo>
                    <a:pt x="112" y="338"/>
                  </a:lnTo>
                  <a:lnTo>
                    <a:pt x="126" y="346"/>
                  </a:lnTo>
                  <a:lnTo>
                    <a:pt x="126" y="346"/>
                  </a:lnTo>
                  <a:close/>
                  <a:moveTo>
                    <a:pt x="220" y="106"/>
                  </a:moveTo>
                  <a:lnTo>
                    <a:pt x="220" y="106"/>
                  </a:lnTo>
                  <a:lnTo>
                    <a:pt x="234" y="108"/>
                  </a:lnTo>
                  <a:lnTo>
                    <a:pt x="248" y="112"/>
                  </a:lnTo>
                  <a:lnTo>
                    <a:pt x="260" y="118"/>
                  </a:lnTo>
                  <a:lnTo>
                    <a:pt x="270" y="126"/>
                  </a:lnTo>
                  <a:lnTo>
                    <a:pt x="278" y="136"/>
                  </a:lnTo>
                  <a:lnTo>
                    <a:pt x="284" y="148"/>
                  </a:lnTo>
                  <a:lnTo>
                    <a:pt x="288" y="162"/>
                  </a:lnTo>
                  <a:lnTo>
                    <a:pt x="290" y="174"/>
                  </a:lnTo>
                  <a:lnTo>
                    <a:pt x="144" y="174"/>
                  </a:lnTo>
                  <a:lnTo>
                    <a:pt x="144" y="174"/>
                  </a:lnTo>
                  <a:lnTo>
                    <a:pt x="148" y="162"/>
                  </a:lnTo>
                  <a:lnTo>
                    <a:pt x="154" y="148"/>
                  </a:lnTo>
                  <a:lnTo>
                    <a:pt x="162" y="138"/>
                  </a:lnTo>
                  <a:lnTo>
                    <a:pt x="170" y="126"/>
                  </a:lnTo>
                  <a:lnTo>
                    <a:pt x="180" y="118"/>
                  </a:lnTo>
                  <a:lnTo>
                    <a:pt x="192" y="112"/>
                  </a:lnTo>
                  <a:lnTo>
                    <a:pt x="204" y="108"/>
                  </a:lnTo>
                  <a:lnTo>
                    <a:pt x="220" y="106"/>
                  </a:lnTo>
                  <a:lnTo>
                    <a:pt x="220" y="106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839416" y="2132856"/>
              <a:ext cx="2103633" cy="2103633"/>
            </a:xfrm>
            <a:prstGeom prst="ellipse">
              <a:avLst/>
            </a:prstGeom>
            <a:noFill/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710244" y="1694247"/>
            <a:ext cx="6426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ADD YOUR TEXT HERE </a:t>
            </a:r>
            <a:r>
              <a:rPr lang="en-US" altLang="zh-CN" sz="2400" b="1" dirty="0" smtClean="0">
                <a:solidFill>
                  <a:schemeClr val="bg1"/>
                </a:solidFill>
              </a:rPr>
              <a:t>ADD YOUR TEXT HERE</a:t>
            </a:r>
            <a:endParaRPr lang="zh-CN" altLang="en-US" sz="2400" b="1" dirty="0" smtClean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67408" y="4345359"/>
            <a:ext cx="1601859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tx2"/>
                </a:solidFill>
              </a:rPr>
              <a:t>ADD YOUR TEXT</a:t>
            </a:r>
            <a:endParaRPr lang="zh-CN" altLang="en-US" sz="1400" b="1" dirty="0" smtClean="0">
              <a:solidFill>
                <a:schemeClr val="tx2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2792540" y="2476444"/>
            <a:ext cx="7839964" cy="78944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>
                <a:solidFill>
                  <a:schemeClr val="bg1"/>
                </a:solidFill>
              </a:rPr>
              <a:t>正文</a:t>
            </a:r>
            <a:r>
              <a:rPr lang="en-US" altLang="zh-CN" sz="1200" dirty="0" smtClean="0">
                <a:solidFill>
                  <a:schemeClr val="bg1"/>
                </a:solidFill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</a:rPr>
              <a:t>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bg1"/>
                </a:solidFill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</a:rPr>
              <a:t>号字，</a:t>
            </a:r>
            <a:r>
              <a:rPr lang="en-US" altLang="zh-CN" sz="1200" dirty="0" smtClean="0">
                <a:solidFill>
                  <a:schemeClr val="bg1"/>
                </a:solidFill>
              </a:rPr>
              <a:t>1.3</a:t>
            </a:r>
            <a:r>
              <a:rPr lang="zh-CN" altLang="en-US" sz="1200" dirty="0" smtClean="0">
                <a:solidFill>
                  <a:schemeClr val="bg1"/>
                </a:solidFill>
              </a:rPr>
              <a:t>倍字间距。</a:t>
            </a:r>
          </a:p>
        </p:txBody>
      </p:sp>
      <p:sp>
        <p:nvSpPr>
          <p:cNvPr id="10" name="矩形 9"/>
          <p:cNvSpPr/>
          <p:nvPr/>
        </p:nvSpPr>
        <p:spPr>
          <a:xfrm>
            <a:off x="2792540" y="3830625"/>
            <a:ext cx="7839964" cy="549379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>
                <a:solidFill>
                  <a:schemeClr val="bg1"/>
                </a:solidFill>
              </a:rPr>
              <a:t>正文</a:t>
            </a:r>
            <a:r>
              <a:rPr lang="en-US" altLang="zh-CN" sz="1200" dirty="0" smtClean="0">
                <a:solidFill>
                  <a:schemeClr val="bg1"/>
                </a:solidFill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</a:rPr>
              <a:t>倍字</a:t>
            </a:r>
            <a:r>
              <a:rPr lang="zh-CN" altLang="en-US" sz="1200" dirty="0" smtClean="0">
                <a:solidFill>
                  <a:schemeClr val="bg1"/>
                </a:solidFill>
              </a:rPr>
              <a:t>间距</a:t>
            </a:r>
            <a:r>
              <a:rPr lang="en-US" altLang="zh-CN" sz="1200" dirty="0" smtClean="0">
                <a:solidFill>
                  <a:schemeClr val="bg1"/>
                </a:solidFill>
              </a:rPr>
              <a:t>.</a:t>
            </a:r>
            <a:endParaRPr lang="zh-CN" altLang="en-US" sz="1200" dirty="0" smtClean="0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792540" y="5229200"/>
            <a:ext cx="7839964" cy="78944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200" dirty="0"/>
              <a:t>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/>
              <a:t>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</a:t>
            </a:r>
            <a:r>
              <a:rPr lang="zh-CN" altLang="en-US" sz="1200" dirty="0"/>
              <a:t>字，</a:t>
            </a:r>
            <a:r>
              <a:rPr lang="en-US" altLang="zh-CN" sz="1200" dirty="0"/>
              <a:t>1.3</a:t>
            </a:r>
            <a:r>
              <a:rPr lang="zh-CN" altLang="en-US" sz="1200" dirty="0"/>
              <a:t>倍字间距</a:t>
            </a:r>
            <a:r>
              <a:rPr lang="zh-CN" altLang="en-US" sz="1200" dirty="0" smtClean="0"/>
              <a:t>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/>
              <a:t>12</a:t>
            </a:r>
            <a:r>
              <a:rPr lang="zh-CN" altLang="en-US" sz="1200" dirty="0" smtClean="0"/>
              <a:t>号字，</a:t>
            </a:r>
            <a:r>
              <a:rPr lang="en-US" altLang="zh-CN" sz="1200" dirty="0" smtClean="0"/>
              <a:t>1.3</a:t>
            </a:r>
            <a:r>
              <a:rPr lang="zh-CN" altLang="en-US" sz="1200" dirty="0" smtClean="0"/>
              <a:t>倍字间距。</a:t>
            </a:r>
          </a:p>
        </p:txBody>
      </p:sp>
      <p:pic>
        <p:nvPicPr>
          <p:cNvPr id="12" name="图片 11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8368" y="41910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65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ADD YOUR TEXT HERE ADD YOUR TEXT HERE ADD YOUR TEXT HERE  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ONE</a:t>
            </a:r>
            <a:endParaRPr lang="zh-CN" altLang="en-US" dirty="0"/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8368" y="419100"/>
            <a:ext cx="1828800" cy="24384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717363" y="2240082"/>
            <a:ext cx="4712055" cy="3709198"/>
            <a:chOff x="951897" y="2345005"/>
            <a:chExt cx="3848469" cy="3029407"/>
          </a:xfrm>
        </p:grpSpPr>
        <p:sp>
          <p:nvSpPr>
            <p:cNvPr id="6" name="未知"/>
            <p:cNvSpPr>
              <a:spLocks/>
            </p:cNvSpPr>
            <p:nvPr/>
          </p:nvSpPr>
          <p:spPr bwMode="auto">
            <a:xfrm>
              <a:off x="3926224" y="2345005"/>
              <a:ext cx="874142" cy="752762"/>
            </a:xfrm>
            <a:custGeom>
              <a:avLst/>
              <a:gdLst>
                <a:gd name="T0" fmla="*/ 416257 w 889"/>
                <a:gd name="T1" fmla="*/ 957149 h 754"/>
                <a:gd name="T2" fmla="*/ 492775 w 889"/>
                <a:gd name="T3" fmla="*/ 1044162 h 754"/>
                <a:gd name="T4" fmla="*/ 549398 w 889"/>
                <a:gd name="T5" fmla="*/ 1031732 h 754"/>
                <a:gd name="T6" fmla="*/ 633568 w 889"/>
                <a:gd name="T7" fmla="*/ 1036393 h 754"/>
                <a:gd name="T8" fmla="*/ 710085 w 889"/>
                <a:gd name="T9" fmla="*/ 1017748 h 754"/>
                <a:gd name="T10" fmla="*/ 768239 w 889"/>
                <a:gd name="T11" fmla="*/ 1086115 h 754"/>
                <a:gd name="T12" fmla="*/ 814150 w 889"/>
                <a:gd name="T13" fmla="*/ 1104761 h 754"/>
                <a:gd name="T14" fmla="*/ 869243 w 889"/>
                <a:gd name="T15" fmla="*/ 1134283 h 754"/>
                <a:gd name="T16" fmla="*/ 881485 w 889"/>
                <a:gd name="T17" fmla="*/ 1067470 h 754"/>
                <a:gd name="T18" fmla="*/ 947291 w 889"/>
                <a:gd name="T19" fmla="*/ 1138945 h 754"/>
                <a:gd name="T20" fmla="*/ 999323 w 889"/>
                <a:gd name="T21" fmla="*/ 1170021 h 754"/>
                <a:gd name="T22" fmla="*/ 1057476 w 889"/>
                <a:gd name="T23" fmla="*/ 1104761 h 754"/>
                <a:gd name="T24" fmla="*/ 1094205 w 889"/>
                <a:gd name="T25" fmla="*/ 1096992 h 754"/>
                <a:gd name="T26" fmla="*/ 1153889 w 889"/>
                <a:gd name="T27" fmla="*/ 1134283 h 754"/>
                <a:gd name="T28" fmla="*/ 1210512 w 889"/>
                <a:gd name="T29" fmla="*/ 1134283 h 754"/>
                <a:gd name="T30" fmla="*/ 1184496 w 889"/>
                <a:gd name="T31" fmla="*/ 1044162 h 754"/>
                <a:gd name="T32" fmla="*/ 1166132 w 889"/>
                <a:gd name="T33" fmla="*/ 933842 h 754"/>
                <a:gd name="T34" fmla="*/ 1293151 w 889"/>
                <a:gd name="T35" fmla="*/ 885673 h 754"/>
                <a:gd name="T36" fmla="*/ 1306925 w 889"/>
                <a:gd name="T37" fmla="*/ 831290 h 754"/>
                <a:gd name="T38" fmla="*/ 1326819 w 889"/>
                <a:gd name="T39" fmla="*/ 770691 h 754"/>
                <a:gd name="T40" fmla="*/ 1331410 w 889"/>
                <a:gd name="T41" fmla="*/ 557819 h 754"/>
                <a:gd name="T42" fmla="*/ 1326819 w 889"/>
                <a:gd name="T43" fmla="*/ 459929 h 754"/>
                <a:gd name="T44" fmla="*/ 1319167 w 889"/>
                <a:gd name="T45" fmla="*/ 417976 h 754"/>
                <a:gd name="T46" fmla="*/ 1230407 w 889"/>
                <a:gd name="T47" fmla="*/ 478574 h 754"/>
                <a:gd name="T48" fmla="*/ 1138585 w 889"/>
                <a:gd name="T49" fmla="*/ 562480 h 754"/>
                <a:gd name="T50" fmla="*/ 973307 w 889"/>
                <a:gd name="T51" fmla="*/ 562480 h 754"/>
                <a:gd name="T52" fmla="*/ 953412 w 889"/>
                <a:gd name="T53" fmla="*/ 501882 h 754"/>
                <a:gd name="T54" fmla="*/ 898319 w 889"/>
                <a:gd name="T55" fmla="*/ 459929 h 754"/>
                <a:gd name="T56" fmla="*/ 786603 w 889"/>
                <a:gd name="T57" fmla="*/ 436621 h 754"/>
                <a:gd name="T58" fmla="*/ 697843 w 889"/>
                <a:gd name="T59" fmla="*/ 424191 h 754"/>
                <a:gd name="T60" fmla="*/ 625916 w 889"/>
                <a:gd name="T61" fmla="*/ 376023 h 754"/>
                <a:gd name="T62" fmla="*/ 589187 w 889"/>
                <a:gd name="T63" fmla="*/ 315424 h 754"/>
                <a:gd name="T64" fmla="*/ 529503 w 889"/>
                <a:gd name="T65" fmla="*/ 247056 h 754"/>
                <a:gd name="T66" fmla="*/ 465228 w 889"/>
                <a:gd name="T67" fmla="*/ 144505 h 754"/>
                <a:gd name="T68" fmla="*/ 396362 w 889"/>
                <a:gd name="T69" fmla="*/ 41953 h 754"/>
                <a:gd name="T70" fmla="*/ 273934 w 889"/>
                <a:gd name="T71" fmla="*/ 23307 h 754"/>
                <a:gd name="T72" fmla="*/ 143854 w 889"/>
                <a:gd name="T73" fmla="*/ 0 h 754"/>
                <a:gd name="T74" fmla="*/ 4591 w 889"/>
                <a:gd name="T75" fmla="*/ 60599 h 754"/>
                <a:gd name="T76" fmla="*/ 0 w 889"/>
                <a:gd name="T77" fmla="*/ 169366 h 754"/>
                <a:gd name="T78" fmla="*/ 64275 w 889"/>
                <a:gd name="T79" fmla="*/ 205103 h 754"/>
                <a:gd name="T80" fmla="*/ 139262 w 889"/>
                <a:gd name="T81" fmla="*/ 194227 h 754"/>
                <a:gd name="T82" fmla="*/ 151505 w 889"/>
                <a:gd name="T83" fmla="*/ 265702 h 754"/>
                <a:gd name="T84" fmla="*/ 247918 w 889"/>
                <a:gd name="T85" fmla="*/ 309209 h 754"/>
                <a:gd name="T86" fmla="*/ 299950 w 889"/>
                <a:gd name="T87" fmla="*/ 284348 h 754"/>
                <a:gd name="T88" fmla="*/ 465228 w 889"/>
                <a:gd name="T89" fmla="*/ 290563 h 754"/>
                <a:gd name="T90" fmla="*/ 440743 w 889"/>
                <a:gd name="T91" fmla="*/ 497220 h 754"/>
                <a:gd name="T92" fmla="*/ 416257 w 889"/>
                <a:gd name="T93" fmla="*/ 557819 h 754"/>
                <a:gd name="T94" fmla="*/ 408605 w 889"/>
                <a:gd name="T95" fmla="*/ 691447 h 754"/>
                <a:gd name="T96" fmla="*/ 370346 w 889"/>
                <a:gd name="T97" fmla="*/ 660371 h 754"/>
                <a:gd name="T98" fmla="*/ 287707 w 889"/>
                <a:gd name="T99" fmla="*/ 781568 h 754"/>
                <a:gd name="T100" fmla="*/ 255570 w 889"/>
                <a:gd name="T101" fmla="*/ 843720 h 754"/>
                <a:gd name="T102" fmla="*/ 370346 w 889"/>
                <a:gd name="T103" fmla="*/ 879458 h 754"/>
                <a:gd name="T104" fmla="*/ 370346 w 889"/>
                <a:gd name="T105" fmla="*/ 904319 h 754"/>
                <a:gd name="T106" fmla="*/ 324436 w 889"/>
                <a:gd name="T107" fmla="*/ 952487 h 754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889" h="754">
                  <a:moveTo>
                    <a:pt x="225" y="625"/>
                  </a:moveTo>
                  <a:lnTo>
                    <a:pt x="272" y="616"/>
                  </a:lnTo>
                  <a:lnTo>
                    <a:pt x="292" y="652"/>
                  </a:lnTo>
                  <a:lnTo>
                    <a:pt x="322" y="672"/>
                  </a:lnTo>
                  <a:lnTo>
                    <a:pt x="343" y="664"/>
                  </a:lnTo>
                  <a:lnTo>
                    <a:pt x="359" y="664"/>
                  </a:lnTo>
                  <a:lnTo>
                    <a:pt x="389" y="648"/>
                  </a:lnTo>
                  <a:lnTo>
                    <a:pt x="414" y="667"/>
                  </a:lnTo>
                  <a:lnTo>
                    <a:pt x="426" y="672"/>
                  </a:lnTo>
                  <a:lnTo>
                    <a:pt x="464" y="655"/>
                  </a:lnTo>
                  <a:lnTo>
                    <a:pt x="489" y="672"/>
                  </a:lnTo>
                  <a:lnTo>
                    <a:pt x="502" y="699"/>
                  </a:lnTo>
                  <a:lnTo>
                    <a:pt x="524" y="699"/>
                  </a:lnTo>
                  <a:lnTo>
                    <a:pt x="532" y="711"/>
                  </a:lnTo>
                  <a:lnTo>
                    <a:pt x="560" y="738"/>
                  </a:lnTo>
                  <a:lnTo>
                    <a:pt x="568" y="730"/>
                  </a:lnTo>
                  <a:lnTo>
                    <a:pt x="565" y="699"/>
                  </a:lnTo>
                  <a:lnTo>
                    <a:pt x="576" y="687"/>
                  </a:lnTo>
                  <a:lnTo>
                    <a:pt x="598" y="726"/>
                  </a:lnTo>
                  <a:lnTo>
                    <a:pt x="619" y="733"/>
                  </a:lnTo>
                  <a:lnTo>
                    <a:pt x="636" y="753"/>
                  </a:lnTo>
                  <a:lnTo>
                    <a:pt x="653" y="753"/>
                  </a:lnTo>
                  <a:lnTo>
                    <a:pt x="657" y="742"/>
                  </a:lnTo>
                  <a:lnTo>
                    <a:pt x="691" y="711"/>
                  </a:lnTo>
                  <a:lnTo>
                    <a:pt x="702" y="718"/>
                  </a:lnTo>
                  <a:lnTo>
                    <a:pt x="715" y="706"/>
                  </a:lnTo>
                  <a:lnTo>
                    <a:pt x="724" y="723"/>
                  </a:lnTo>
                  <a:lnTo>
                    <a:pt x="754" y="730"/>
                  </a:lnTo>
                  <a:lnTo>
                    <a:pt x="774" y="730"/>
                  </a:lnTo>
                  <a:lnTo>
                    <a:pt x="791" y="730"/>
                  </a:lnTo>
                  <a:lnTo>
                    <a:pt x="778" y="718"/>
                  </a:lnTo>
                  <a:lnTo>
                    <a:pt x="774" y="672"/>
                  </a:lnTo>
                  <a:lnTo>
                    <a:pt x="741" y="621"/>
                  </a:lnTo>
                  <a:lnTo>
                    <a:pt x="762" y="601"/>
                  </a:lnTo>
                  <a:lnTo>
                    <a:pt x="778" y="570"/>
                  </a:lnTo>
                  <a:lnTo>
                    <a:pt x="845" y="570"/>
                  </a:lnTo>
                  <a:lnTo>
                    <a:pt x="859" y="558"/>
                  </a:lnTo>
                  <a:lnTo>
                    <a:pt x="854" y="535"/>
                  </a:lnTo>
                  <a:lnTo>
                    <a:pt x="870" y="511"/>
                  </a:lnTo>
                  <a:lnTo>
                    <a:pt x="867" y="496"/>
                  </a:lnTo>
                  <a:lnTo>
                    <a:pt x="870" y="476"/>
                  </a:lnTo>
                  <a:lnTo>
                    <a:pt x="870" y="359"/>
                  </a:lnTo>
                  <a:lnTo>
                    <a:pt x="888" y="320"/>
                  </a:lnTo>
                  <a:lnTo>
                    <a:pt x="867" y="296"/>
                  </a:lnTo>
                  <a:lnTo>
                    <a:pt x="870" y="281"/>
                  </a:lnTo>
                  <a:lnTo>
                    <a:pt x="862" y="269"/>
                  </a:lnTo>
                  <a:lnTo>
                    <a:pt x="833" y="277"/>
                  </a:lnTo>
                  <a:lnTo>
                    <a:pt x="804" y="308"/>
                  </a:lnTo>
                  <a:lnTo>
                    <a:pt x="774" y="323"/>
                  </a:lnTo>
                  <a:lnTo>
                    <a:pt x="744" y="362"/>
                  </a:lnTo>
                  <a:lnTo>
                    <a:pt x="670" y="386"/>
                  </a:lnTo>
                  <a:lnTo>
                    <a:pt x="636" y="362"/>
                  </a:lnTo>
                  <a:lnTo>
                    <a:pt x="639" y="347"/>
                  </a:lnTo>
                  <a:lnTo>
                    <a:pt x="623" y="323"/>
                  </a:lnTo>
                  <a:lnTo>
                    <a:pt x="615" y="296"/>
                  </a:lnTo>
                  <a:lnTo>
                    <a:pt x="587" y="296"/>
                  </a:lnTo>
                  <a:lnTo>
                    <a:pt x="535" y="273"/>
                  </a:lnTo>
                  <a:lnTo>
                    <a:pt x="514" y="281"/>
                  </a:lnTo>
                  <a:lnTo>
                    <a:pt x="489" y="269"/>
                  </a:lnTo>
                  <a:lnTo>
                    <a:pt x="456" y="273"/>
                  </a:lnTo>
                  <a:lnTo>
                    <a:pt x="426" y="265"/>
                  </a:lnTo>
                  <a:lnTo>
                    <a:pt x="409" y="242"/>
                  </a:lnTo>
                  <a:lnTo>
                    <a:pt x="389" y="222"/>
                  </a:lnTo>
                  <a:lnTo>
                    <a:pt x="385" y="203"/>
                  </a:lnTo>
                  <a:lnTo>
                    <a:pt x="359" y="179"/>
                  </a:lnTo>
                  <a:lnTo>
                    <a:pt x="346" y="159"/>
                  </a:lnTo>
                  <a:lnTo>
                    <a:pt x="314" y="117"/>
                  </a:lnTo>
                  <a:lnTo>
                    <a:pt x="304" y="93"/>
                  </a:lnTo>
                  <a:lnTo>
                    <a:pt x="267" y="50"/>
                  </a:lnTo>
                  <a:lnTo>
                    <a:pt x="259" y="27"/>
                  </a:lnTo>
                  <a:lnTo>
                    <a:pt x="212" y="8"/>
                  </a:lnTo>
                  <a:lnTo>
                    <a:pt x="179" y="15"/>
                  </a:lnTo>
                  <a:lnTo>
                    <a:pt x="154" y="11"/>
                  </a:lnTo>
                  <a:lnTo>
                    <a:pt x="94" y="0"/>
                  </a:lnTo>
                  <a:lnTo>
                    <a:pt x="20" y="27"/>
                  </a:lnTo>
                  <a:lnTo>
                    <a:pt x="3" y="39"/>
                  </a:lnTo>
                  <a:lnTo>
                    <a:pt x="20" y="59"/>
                  </a:lnTo>
                  <a:lnTo>
                    <a:pt x="0" y="109"/>
                  </a:lnTo>
                  <a:lnTo>
                    <a:pt x="8" y="113"/>
                  </a:lnTo>
                  <a:lnTo>
                    <a:pt x="42" y="132"/>
                  </a:lnTo>
                  <a:lnTo>
                    <a:pt x="58" y="105"/>
                  </a:lnTo>
                  <a:lnTo>
                    <a:pt x="91" y="125"/>
                  </a:lnTo>
                  <a:lnTo>
                    <a:pt x="86" y="137"/>
                  </a:lnTo>
                  <a:lnTo>
                    <a:pt x="99" y="171"/>
                  </a:lnTo>
                  <a:lnTo>
                    <a:pt x="121" y="191"/>
                  </a:lnTo>
                  <a:lnTo>
                    <a:pt x="162" y="199"/>
                  </a:lnTo>
                  <a:lnTo>
                    <a:pt x="171" y="187"/>
                  </a:lnTo>
                  <a:lnTo>
                    <a:pt x="196" y="183"/>
                  </a:lnTo>
                  <a:lnTo>
                    <a:pt x="242" y="148"/>
                  </a:lnTo>
                  <a:lnTo>
                    <a:pt x="304" y="187"/>
                  </a:lnTo>
                  <a:lnTo>
                    <a:pt x="283" y="265"/>
                  </a:lnTo>
                  <a:lnTo>
                    <a:pt x="288" y="320"/>
                  </a:lnTo>
                  <a:lnTo>
                    <a:pt x="288" y="352"/>
                  </a:lnTo>
                  <a:lnTo>
                    <a:pt x="272" y="359"/>
                  </a:lnTo>
                  <a:lnTo>
                    <a:pt x="272" y="449"/>
                  </a:lnTo>
                  <a:lnTo>
                    <a:pt x="267" y="445"/>
                  </a:lnTo>
                  <a:lnTo>
                    <a:pt x="251" y="425"/>
                  </a:lnTo>
                  <a:lnTo>
                    <a:pt x="242" y="425"/>
                  </a:lnTo>
                  <a:lnTo>
                    <a:pt x="238" y="433"/>
                  </a:lnTo>
                  <a:lnTo>
                    <a:pt x="188" y="503"/>
                  </a:lnTo>
                  <a:lnTo>
                    <a:pt x="162" y="531"/>
                  </a:lnTo>
                  <a:lnTo>
                    <a:pt x="167" y="543"/>
                  </a:lnTo>
                  <a:lnTo>
                    <a:pt x="217" y="574"/>
                  </a:lnTo>
                  <a:lnTo>
                    <a:pt x="242" y="566"/>
                  </a:lnTo>
                  <a:lnTo>
                    <a:pt x="247" y="574"/>
                  </a:lnTo>
                  <a:lnTo>
                    <a:pt x="242" y="582"/>
                  </a:lnTo>
                  <a:lnTo>
                    <a:pt x="217" y="594"/>
                  </a:lnTo>
                  <a:lnTo>
                    <a:pt x="212" y="613"/>
                  </a:lnTo>
                  <a:lnTo>
                    <a:pt x="225" y="625"/>
                  </a:lnTo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" name="未知"/>
            <p:cNvSpPr>
              <a:spLocks/>
            </p:cNvSpPr>
            <p:nvPr/>
          </p:nvSpPr>
          <p:spPr bwMode="auto">
            <a:xfrm>
              <a:off x="3955804" y="3190587"/>
              <a:ext cx="446761" cy="401881"/>
            </a:xfrm>
            <a:custGeom>
              <a:avLst/>
              <a:gdLst>
                <a:gd name="T0" fmla="*/ 569738 w 454"/>
                <a:gd name="T1" fmla="*/ 436125 h 403"/>
                <a:gd name="T2" fmla="*/ 649378 w 454"/>
                <a:gd name="T3" fmla="*/ 333690 h 403"/>
                <a:gd name="T4" fmla="*/ 693793 w 454"/>
                <a:gd name="T5" fmla="*/ 284025 h 403"/>
                <a:gd name="T6" fmla="*/ 686136 w 454"/>
                <a:gd name="T7" fmla="*/ 235911 h 403"/>
                <a:gd name="T8" fmla="*/ 634063 w 454"/>
                <a:gd name="T9" fmla="*/ 181590 h 403"/>
                <a:gd name="T10" fmla="*/ 627937 w 454"/>
                <a:gd name="T11" fmla="*/ 139684 h 403"/>
                <a:gd name="T12" fmla="*/ 537575 w 454"/>
                <a:gd name="T13" fmla="*/ 23281 h 403"/>
                <a:gd name="T14" fmla="*/ 537575 w 454"/>
                <a:gd name="T15" fmla="*/ 35697 h 403"/>
                <a:gd name="T16" fmla="*/ 519196 w 454"/>
                <a:gd name="T17" fmla="*/ 54322 h 403"/>
                <a:gd name="T18" fmla="*/ 480908 w 454"/>
                <a:gd name="T19" fmla="*/ 12416 h 403"/>
                <a:gd name="T20" fmla="*/ 428835 w 454"/>
                <a:gd name="T21" fmla="*/ 0 h 403"/>
                <a:gd name="T22" fmla="*/ 428835 w 454"/>
                <a:gd name="T23" fmla="*/ 12416 h 403"/>
                <a:gd name="T24" fmla="*/ 428835 w 454"/>
                <a:gd name="T25" fmla="*/ 35697 h 403"/>
                <a:gd name="T26" fmla="*/ 404330 w 454"/>
                <a:gd name="T27" fmla="*/ 54322 h 403"/>
                <a:gd name="T28" fmla="*/ 359915 w 454"/>
                <a:gd name="T29" fmla="*/ 96227 h 403"/>
                <a:gd name="T30" fmla="*/ 312437 w 454"/>
                <a:gd name="T31" fmla="*/ 96227 h 403"/>
                <a:gd name="T32" fmla="*/ 295590 w 454"/>
                <a:gd name="T33" fmla="*/ 125716 h 403"/>
                <a:gd name="T34" fmla="*/ 275680 w 454"/>
                <a:gd name="T35" fmla="*/ 125716 h 403"/>
                <a:gd name="T36" fmla="*/ 243517 w 454"/>
                <a:gd name="T37" fmla="*/ 156757 h 403"/>
                <a:gd name="T38" fmla="*/ 223607 w 454"/>
                <a:gd name="T39" fmla="*/ 156757 h 403"/>
                <a:gd name="T40" fmla="*/ 185318 w 454"/>
                <a:gd name="T41" fmla="*/ 194006 h 403"/>
                <a:gd name="T42" fmla="*/ 160813 w 454"/>
                <a:gd name="T43" fmla="*/ 200214 h 403"/>
                <a:gd name="T44" fmla="*/ 107209 w 454"/>
                <a:gd name="T45" fmla="*/ 277816 h 403"/>
                <a:gd name="T46" fmla="*/ 70451 w 454"/>
                <a:gd name="T47" fmla="*/ 229703 h 403"/>
                <a:gd name="T48" fmla="*/ 38289 w 454"/>
                <a:gd name="T49" fmla="*/ 204870 h 403"/>
                <a:gd name="T50" fmla="*/ 18379 w 454"/>
                <a:gd name="T51" fmla="*/ 223495 h 403"/>
                <a:gd name="T52" fmla="*/ 38289 w 454"/>
                <a:gd name="T53" fmla="*/ 325930 h 403"/>
                <a:gd name="T54" fmla="*/ 18379 w 454"/>
                <a:gd name="T55" fmla="*/ 363179 h 403"/>
                <a:gd name="T56" fmla="*/ 0 w 454"/>
                <a:gd name="T57" fmla="*/ 411292 h 403"/>
                <a:gd name="T58" fmla="*/ 52073 w 454"/>
                <a:gd name="T59" fmla="*/ 446990 h 403"/>
                <a:gd name="T60" fmla="*/ 82704 w 454"/>
                <a:gd name="T61" fmla="*/ 446990 h 403"/>
                <a:gd name="T62" fmla="*/ 119461 w 454"/>
                <a:gd name="T63" fmla="*/ 496655 h 403"/>
                <a:gd name="T64" fmla="*/ 147029 w 454"/>
                <a:gd name="T65" fmla="*/ 484239 h 403"/>
                <a:gd name="T66" fmla="*/ 191444 w 454"/>
                <a:gd name="T67" fmla="*/ 436125 h 403"/>
                <a:gd name="T68" fmla="*/ 231264 w 454"/>
                <a:gd name="T69" fmla="*/ 363179 h 403"/>
                <a:gd name="T70" fmla="*/ 307842 w 454"/>
                <a:gd name="T71" fmla="*/ 350763 h 403"/>
                <a:gd name="T72" fmla="*/ 353789 w 454"/>
                <a:gd name="T73" fmla="*/ 394220 h 403"/>
                <a:gd name="T74" fmla="*/ 320095 w 454"/>
                <a:gd name="T75" fmla="*/ 459406 h 403"/>
                <a:gd name="T76" fmla="*/ 275680 w 454"/>
                <a:gd name="T77" fmla="*/ 526144 h 403"/>
                <a:gd name="T78" fmla="*/ 312437 w 454"/>
                <a:gd name="T79" fmla="*/ 549425 h 403"/>
                <a:gd name="T80" fmla="*/ 312437 w 454"/>
                <a:gd name="T81" fmla="*/ 586674 h 403"/>
                <a:gd name="T82" fmla="*/ 281806 w 454"/>
                <a:gd name="T83" fmla="*/ 609955 h 403"/>
                <a:gd name="T84" fmla="*/ 287932 w 454"/>
                <a:gd name="T85" fmla="*/ 623923 h 403"/>
                <a:gd name="T86" fmla="*/ 338473 w 454"/>
                <a:gd name="T87" fmla="*/ 599090 h 403"/>
                <a:gd name="T88" fmla="*/ 416582 w 454"/>
                <a:gd name="T89" fmla="*/ 502863 h 403"/>
                <a:gd name="T90" fmla="*/ 531449 w 454"/>
                <a:gd name="T91" fmla="*/ 442333 h 403"/>
                <a:gd name="T92" fmla="*/ 569738 w 454"/>
                <a:gd name="T93" fmla="*/ 436125 h 403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454" h="403">
                  <a:moveTo>
                    <a:pt x="372" y="281"/>
                  </a:moveTo>
                  <a:lnTo>
                    <a:pt x="424" y="215"/>
                  </a:lnTo>
                  <a:lnTo>
                    <a:pt x="453" y="183"/>
                  </a:lnTo>
                  <a:lnTo>
                    <a:pt x="448" y="152"/>
                  </a:lnTo>
                  <a:lnTo>
                    <a:pt x="414" y="117"/>
                  </a:lnTo>
                  <a:lnTo>
                    <a:pt x="410" y="90"/>
                  </a:lnTo>
                  <a:lnTo>
                    <a:pt x="351" y="15"/>
                  </a:lnTo>
                  <a:lnTo>
                    <a:pt x="351" y="23"/>
                  </a:lnTo>
                  <a:lnTo>
                    <a:pt x="339" y="35"/>
                  </a:lnTo>
                  <a:lnTo>
                    <a:pt x="314" y="8"/>
                  </a:lnTo>
                  <a:lnTo>
                    <a:pt x="280" y="0"/>
                  </a:lnTo>
                  <a:lnTo>
                    <a:pt x="280" y="8"/>
                  </a:lnTo>
                  <a:lnTo>
                    <a:pt x="280" y="23"/>
                  </a:lnTo>
                  <a:lnTo>
                    <a:pt x="264" y="35"/>
                  </a:lnTo>
                  <a:lnTo>
                    <a:pt x="235" y="62"/>
                  </a:lnTo>
                  <a:lnTo>
                    <a:pt x="204" y="62"/>
                  </a:lnTo>
                  <a:lnTo>
                    <a:pt x="193" y="81"/>
                  </a:lnTo>
                  <a:lnTo>
                    <a:pt x="180" y="81"/>
                  </a:lnTo>
                  <a:lnTo>
                    <a:pt x="159" y="101"/>
                  </a:lnTo>
                  <a:lnTo>
                    <a:pt x="146" y="101"/>
                  </a:lnTo>
                  <a:lnTo>
                    <a:pt x="121" y="125"/>
                  </a:lnTo>
                  <a:lnTo>
                    <a:pt x="105" y="129"/>
                  </a:lnTo>
                  <a:lnTo>
                    <a:pt x="70" y="179"/>
                  </a:lnTo>
                  <a:lnTo>
                    <a:pt x="46" y="148"/>
                  </a:lnTo>
                  <a:lnTo>
                    <a:pt x="25" y="132"/>
                  </a:lnTo>
                  <a:lnTo>
                    <a:pt x="12" y="144"/>
                  </a:lnTo>
                  <a:lnTo>
                    <a:pt x="25" y="210"/>
                  </a:lnTo>
                  <a:lnTo>
                    <a:pt x="12" y="234"/>
                  </a:lnTo>
                  <a:lnTo>
                    <a:pt x="0" y="265"/>
                  </a:lnTo>
                  <a:lnTo>
                    <a:pt x="34" y="288"/>
                  </a:lnTo>
                  <a:lnTo>
                    <a:pt x="54" y="288"/>
                  </a:lnTo>
                  <a:lnTo>
                    <a:pt x="78" y="320"/>
                  </a:lnTo>
                  <a:lnTo>
                    <a:pt x="96" y="312"/>
                  </a:lnTo>
                  <a:lnTo>
                    <a:pt x="125" y="281"/>
                  </a:lnTo>
                  <a:lnTo>
                    <a:pt x="151" y="234"/>
                  </a:lnTo>
                  <a:lnTo>
                    <a:pt x="201" y="226"/>
                  </a:lnTo>
                  <a:lnTo>
                    <a:pt x="231" y="254"/>
                  </a:lnTo>
                  <a:lnTo>
                    <a:pt x="209" y="296"/>
                  </a:lnTo>
                  <a:lnTo>
                    <a:pt x="180" y="339"/>
                  </a:lnTo>
                  <a:lnTo>
                    <a:pt x="204" y="354"/>
                  </a:lnTo>
                  <a:lnTo>
                    <a:pt x="204" y="378"/>
                  </a:lnTo>
                  <a:lnTo>
                    <a:pt x="184" y="393"/>
                  </a:lnTo>
                  <a:lnTo>
                    <a:pt x="188" y="402"/>
                  </a:lnTo>
                  <a:lnTo>
                    <a:pt x="221" y="386"/>
                  </a:lnTo>
                  <a:lnTo>
                    <a:pt x="272" y="324"/>
                  </a:lnTo>
                  <a:lnTo>
                    <a:pt x="347" y="285"/>
                  </a:lnTo>
                  <a:lnTo>
                    <a:pt x="372" y="281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未知"/>
            <p:cNvSpPr>
              <a:spLocks/>
            </p:cNvSpPr>
            <p:nvPr/>
          </p:nvSpPr>
          <p:spPr bwMode="auto">
            <a:xfrm>
              <a:off x="3955804" y="3190587"/>
              <a:ext cx="446761" cy="401881"/>
            </a:xfrm>
            <a:custGeom>
              <a:avLst/>
              <a:gdLst>
                <a:gd name="T0" fmla="*/ 569738 w 454"/>
                <a:gd name="T1" fmla="*/ 436125 h 403"/>
                <a:gd name="T2" fmla="*/ 649378 w 454"/>
                <a:gd name="T3" fmla="*/ 333690 h 403"/>
                <a:gd name="T4" fmla="*/ 693793 w 454"/>
                <a:gd name="T5" fmla="*/ 284025 h 403"/>
                <a:gd name="T6" fmla="*/ 686136 w 454"/>
                <a:gd name="T7" fmla="*/ 235911 h 403"/>
                <a:gd name="T8" fmla="*/ 634063 w 454"/>
                <a:gd name="T9" fmla="*/ 181590 h 403"/>
                <a:gd name="T10" fmla="*/ 627937 w 454"/>
                <a:gd name="T11" fmla="*/ 139684 h 403"/>
                <a:gd name="T12" fmla="*/ 537575 w 454"/>
                <a:gd name="T13" fmla="*/ 23281 h 403"/>
                <a:gd name="T14" fmla="*/ 537575 w 454"/>
                <a:gd name="T15" fmla="*/ 35697 h 403"/>
                <a:gd name="T16" fmla="*/ 519196 w 454"/>
                <a:gd name="T17" fmla="*/ 54322 h 403"/>
                <a:gd name="T18" fmla="*/ 480908 w 454"/>
                <a:gd name="T19" fmla="*/ 12416 h 403"/>
                <a:gd name="T20" fmla="*/ 428835 w 454"/>
                <a:gd name="T21" fmla="*/ 0 h 403"/>
                <a:gd name="T22" fmla="*/ 428835 w 454"/>
                <a:gd name="T23" fmla="*/ 12416 h 403"/>
                <a:gd name="T24" fmla="*/ 428835 w 454"/>
                <a:gd name="T25" fmla="*/ 35697 h 403"/>
                <a:gd name="T26" fmla="*/ 404330 w 454"/>
                <a:gd name="T27" fmla="*/ 54322 h 403"/>
                <a:gd name="T28" fmla="*/ 359915 w 454"/>
                <a:gd name="T29" fmla="*/ 96227 h 403"/>
                <a:gd name="T30" fmla="*/ 312437 w 454"/>
                <a:gd name="T31" fmla="*/ 96227 h 403"/>
                <a:gd name="T32" fmla="*/ 295590 w 454"/>
                <a:gd name="T33" fmla="*/ 125716 h 403"/>
                <a:gd name="T34" fmla="*/ 275680 w 454"/>
                <a:gd name="T35" fmla="*/ 125716 h 403"/>
                <a:gd name="T36" fmla="*/ 243517 w 454"/>
                <a:gd name="T37" fmla="*/ 156757 h 403"/>
                <a:gd name="T38" fmla="*/ 223607 w 454"/>
                <a:gd name="T39" fmla="*/ 156757 h 403"/>
                <a:gd name="T40" fmla="*/ 185318 w 454"/>
                <a:gd name="T41" fmla="*/ 194006 h 403"/>
                <a:gd name="T42" fmla="*/ 160813 w 454"/>
                <a:gd name="T43" fmla="*/ 200214 h 403"/>
                <a:gd name="T44" fmla="*/ 107209 w 454"/>
                <a:gd name="T45" fmla="*/ 277816 h 403"/>
                <a:gd name="T46" fmla="*/ 70451 w 454"/>
                <a:gd name="T47" fmla="*/ 229703 h 403"/>
                <a:gd name="T48" fmla="*/ 38289 w 454"/>
                <a:gd name="T49" fmla="*/ 204870 h 403"/>
                <a:gd name="T50" fmla="*/ 18379 w 454"/>
                <a:gd name="T51" fmla="*/ 223495 h 403"/>
                <a:gd name="T52" fmla="*/ 38289 w 454"/>
                <a:gd name="T53" fmla="*/ 325930 h 403"/>
                <a:gd name="T54" fmla="*/ 18379 w 454"/>
                <a:gd name="T55" fmla="*/ 363179 h 403"/>
                <a:gd name="T56" fmla="*/ 0 w 454"/>
                <a:gd name="T57" fmla="*/ 411292 h 403"/>
                <a:gd name="T58" fmla="*/ 52073 w 454"/>
                <a:gd name="T59" fmla="*/ 446990 h 403"/>
                <a:gd name="T60" fmla="*/ 82704 w 454"/>
                <a:gd name="T61" fmla="*/ 446990 h 403"/>
                <a:gd name="T62" fmla="*/ 119461 w 454"/>
                <a:gd name="T63" fmla="*/ 496655 h 403"/>
                <a:gd name="T64" fmla="*/ 147029 w 454"/>
                <a:gd name="T65" fmla="*/ 484239 h 403"/>
                <a:gd name="T66" fmla="*/ 191444 w 454"/>
                <a:gd name="T67" fmla="*/ 436125 h 403"/>
                <a:gd name="T68" fmla="*/ 231264 w 454"/>
                <a:gd name="T69" fmla="*/ 363179 h 403"/>
                <a:gd name="T70" fmla="*/ 307842 w 454"/>
                <a:gd name="T71" fmla="*/ 350763 h 403"/>
                <a:gd name="T72" fmla="*/ 353789 w 454"/>
                <a:gd name="T73" fmla="*/ 394220 h 403"/>
                <a:gd name="T74" fmla="*/ 320095 w 454"/>
                <a:gd name="T75" fmla="*/ 459406 h 403"/>
                <a:gd name="T76" fmla="*/ 275680 w 454"/>
                <a:gd name="T77" fmla="*/ 526144 h 403"/>
                <a:gd name="T78" fmla="*/ 312437 w 454"/>
                <a:gd name="T79" fmla="*/ 549425 h 403"/>
                <a:gd name="T80" fmla="*/ 312437 w 454"/>
                <a:gd name="T81" fmla="*/ 586674 h 403"/>
                <a:gd name="T82" fmla="*/ 281806 w 454"/>
                <a:gd name="T83" fmla="*/ 609955 h 403"/>
                <a:gd name="T84" fmla="*/ 287932 w 454"/>
                <a:gd name="T85" fmla="*/ 623923 h 403"/>
                <a:gd name="T86" fmla="*/ 338473 w 454"/>
                <a:gd name="T87" fmla="*/ 599090 h 403"/>
                <a:gd name="T88" fmla="*/ 416582 w 454"/>
                <a:gd name="T89" fmla="*/ 502863 h 403"/>
                <a:gd name="T90" fmla="*/ 531449 w 454"/>
                <a:gd name="T91" fmla="*/ 442333 h 403"/>
                <a:gd name="T92" fmla="*/ 569738 w 454"/>
                <a:gd name="T93" fmla="*/ 436125 h 403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454" h="403">
                  <a:moveTo>
                    <a:pt x="372" y="281"/>
                  </a:moveTo>
                  <a:lnTo>
                    <a:pt x="424" y="215"/>
                  </a:lnTo>
                  <a:lnTo>
                    <a:pt x="453" y="183"/>
                  </a:lnTo>
                  <a:lnTo>
                    <a:pt x="448" y="152"/>
                  </a:lnTo>
                  <a:lnTo>
                    <a:pt x="414" y="117"/>
                  </a:lnTo>
                  <a:lnTo>
                    <a:pt x="410" y="90"/>
                  </a:lnTo>
                  <a:lnTo>
                    <a:pt x="351" y="15"/>
                  </a:lnTo>
                  <a:lnTo>
                    <a:pt x="351" y="23"/>
                  </a:lnTo>
                  <a:lnTo>
                    <a:pt x="339" y="35"/>
                  </a:lnTo>
                  <a:lnTo>
                    <a:pt x="314" y="8"/>
                  </a:lnTo>
                  <a:lnTo>
                    <a:pt x="280" y="0"/>
                  </a:lnTo>
                  <a:lnTo>
                    <a:pt x="280" y="8"/>
                  </a:lnTo>
                  <a:lnTo>
                    <a:pt x="280" y="23"/>
                  </a:lnTo>
                  <a:lnTo>
                    <a:pt x="264" y="35"/>
                  </a:lnTo>
                  <a:lnTo>
                    <a:pt x="235" y="62"/>
                  </a:lnTo>
                  <a:lnTo>
                    <a:pt x="204" y="62"/>
                  </a:lnTo>
                  <a:lnTo>
                    <a:pt x="193" y="81"/>
                  </a:lnTo>
                  <a:lnTo>
                    <a:pt x="180" y="81"/>
                  </a:lnTo>
                  <a:lnTo>
                    <a:pt x="159" y="101"/>
                  </a:lnTo>
                  <a:lnTo>
                    <a:pt x="146" y="101"/>
                  </a:lnTo>
                  <a:lnTo>
                    <a:pt x="121" y="125"/>
                  </a:lnTo>
                  <a:lnTo>
                    <a:pt x="105" y="129"/>
                  </a:lnTo>
                  <a:lnTo>
                    <a:pt x="70" y="179"/>
                  </a:lnTo>
                  <a:lnTo>
                    <a:pt x="46" y="148"/>
                  </a:lnTo>
                  <a:lnTo>
                    <a:pt x="25" y="132"/>
                  </a:lnTo>
                  <a:lnTo>
                    <a:pt x="12" y="144"/>
                  </a:lnTo>
                  <a:lnTo>
                    <a:pt x="25" y="210"/>
                  </a:lnTo>
                  <a:lnTo>
                    <a:pt x="12" y="234"/>
                  </a:lnTo>
                  <a:lnTo>
                    <a:pt x="0" y="265"/>
                  </a:lnTo>
                  <a:lnTo>
                    <a:pt x="34" y="288"/>
                  </a:lnTo>
                  <a:lnTo>
                    <a:pt x="54" y="288"/>
                  </a:lnTo>
                  <a:lnTo>
                    <a:pt x="78" y="320"/>
                  </a:lnTo>
                  <a:lnTo>
                    <a:pt x="96" y="312"/>
                  </a:lnTo>
                  <a:lnTo>
                    <a:pt x="125" y="281"/>
                  </a:lnTo>
                  <a:lnTo>
                    <a:pt x="151" y="234"/>
                  </a:lnTo>
                  <a:lnTo>
                    <a:pt x="201" y="226"/>
                  </a:lnTo>
                  <a:lnTo>
                    <a:pt x="231" y="254"/>
                  </a:lnTo>
                  <a:lnTo>
                    <a:pt x="209" y="296"/>
                  </a:lnTo>
                  <a:lnTo>
                    <a:pt x="180" y="339"/>
                  </a:lnTo>
                  <a:lnTo>
                    <a:pt x="204" y="354"/>
                  </a:lnTo>
                  <a:lnTo>
                    <a:pt x="204" y="378"/>
                  </a:lnTo>
                  <a:lnTo>
                    <a:pt x="184" y="393"/>
                  </a:lnTo>
                  <a:lnTo>
                    <a:pt x="188" y="402"/>
                  </a:lnTo>
                  <a:lnTo>
                    <a:pt x="221" y="386"/>
                  </a:lnTo>
                  <a:lnTo>
                    <a:pt x="272" y="324"/>
                  </a:lnTo>
                  <a:lnTo>
                    <a:pt x="347" y="285"/>
                  </a:lnTo>
                  <a:lnTo>
                    <a:pt x="372" y="281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未知"/>
            <p:cNvSpPr>
              <a:spLocks/>
            </p:cNvSpPr>
            <p:nvPr/>
          </p:nvSpPr>
          <p:spPr bwMode="auto">
            <a:xfrm>
              <a:off x="4068004" y="2963126"/>
              <a:ext cx="642602" cy="416161"/>
            </a:xfrm>
            <a:custGeom>
              <a:avLst/>
              <a:gdLst>
                <a:gd name="T0" fmla="*/ 966327 w 651"/>
                <a:gd name="T1" fmla="*/ 177495 h 416"/>
                <a:gd name="T2" fmla="*/ 886440 w 651"/>
                <a:gd name="T3" fmla="*/ 165039 h 416"/>
                <a:gd name="T4" fmla="*/ 855714 w 651"/>
                <a:gd name="T5" fmla="*/ 158811 h 416"/>
                <a:gd name="T6" fmla="*/ 785044 w 651"/>
                <a:gd name="T7" fmla="*/ 196178 h 416"/>
                <a:gd name="T8" fmla="*/ 752782 w 651"/>
                <a:gd name="T9" fmla="*/ 213305 h 416"/>
                <a:gd name="T10" fmla="*/ 694403 w 651"/>
                <a:gd name="T11" fmla="*/ 171267 h 416"/>
                <a:gd name="T12" fmla="*/ 642169 w 651"/>
                <a:gd name="T13" fmla="*/ 129229 h 416"/>
                <a:gd name="T14" fmla="*/ 636024 w 651"/>
                <a:gd name="T15" fmla="*/ 189950 h 416"/>
                <a:gd name="T16" fmla="*/ 579181 w 651"/>
                <a:gd name="T17" fmla="*/ 129229 h 416"/>
                <a:gd name="T18" fmla="*/ 526948 w 651"/>
                <a:gd name="T19" fmla="*/ 85633 h 416"/>
                <a:gd name="T20" fmla="*/ 430161 w 651"/>
                <a:gd name="T21" fmla="*/ 85633 h 416"/>
                <a:gd name="T22" fmla="*/ 371782 w 651"/>
                <a:gd name="T23" fmla="*/ 49823 h 416"/>
                <a:gd name="T24" fmla="*/ 301113 w 651"/>
                <a:gd name="T25" fmla="*/ 74735 h 416"/>
                <a:gd name="T26" fmla="*/ 224298 w 651"/>
                <a:gd name="T27" fmla="*/ 56051 h 416"/>
                <a:gd name="T28" fmla="*/ 119831 w 651"/>
                <a:gd name="T29" fmla="*/ 14013 h 416"/>
                <a:gd name="T30" fmla="*/ 89105 w 651"/>
                <a:gd name="T31" fmla="*/ 79406 h 416"/>
                <a:gd name="T32" fmla="*/ 0 w 651"/>
                <a:gd name="T33" fmla="*/ 85633 h 416"/>
                <a:gd name="T34" fmla="*/ 43016 w 651"/>
                <a:gd name="T35" fmla="*/ 129229 h 416"/>
                <a:gd name="T36" fmla="*/ 50698 w 651"/>
                <a:gd name="T37" fmla="*/ 213305 h 416"/>
                <a:gd name="T38" fmla="*/ 81423 w 651"/>
                <a:gd name="T39" fmla="*/ 280255 h 416"/>
                <a:gd name="T40" fmla="*/ 161310 w 651"/>
                <a:gd name="T41" fmla="*/ 231989 h 416"/>
                <a:gd name="T42" fmla="*/ 224298 w 651"/>
                <a:gd name="T43" fmla="*/ 353432 h 416"/>
                <a:gd name="T44" fmla="*/ 262706 w 651"/>
                <a:gd name="T45" fmla="*/ 359660 h 416"/>
                <a:gd name="T46" fmla="*/ 354883 w 651"/>
                <a:gd name="T47" fmla="*/ 414154 h 416"/>
                <a:gd name="T48" fmla="*/ 371782 w 651"/>
                <a:gd name="T49" fmla="*/ 384572 h 416"/>
                <a:gd name="T50" fmla="*/ 468569 w 651"/>
                <a:gd name="T51" fmla="*/ 543383 h 416"/>
                <a:gd name="T52" fmla="*/ 526948 w 651"/>
                <a:gd name="T53" fmla="*/ 646143 h 416"/>
                <a:gd name="T54" fmla="*/ 611444 w 651"/>
                <a:gd name="T55" fmla="*/ 512244 h 416"/>
                <a:gd name="T56" fmla="*/ 669823 w 651"/>
                <a:gd name="T57" fmla="*/ 524699 h 416"/>
                <a:gd name="T58" fmla="*/ 765073 w 651"/>
                <a:gd name="T59" fmla="*/ 501345 h 416"/>
                <a:gd name="T60" fmla="*/ 738956 w 651"/>
                <a:gd name="T61" fmla="*/ 439066 h 416"/>
                <a:gd name="T62" fmla="*/ 835742 w 651"/>
                <a:gd name="T63" fmla="*/ 365888 h 416"/>
                <a:gd name="T64" fmla="*/ 874149 w 651"/>
                <a:gd name="T65" fmla="*/ 305166 h 416"/>
                <a:gd name="T66" fmla="*/ 901802 w 651"/>
                <a:gd name="T67" fmla="*/ 261571 h 416"/>
                <a:gd name="T68" fmla="*/ 938673 w 651"/>
                <a:gd name="T69" fmla="*/ 298938 h 416"/>
                <a:gd name="T70" fmla="*/ 998589 w 651"/>
                <a:gd name="T71" fmla="*/ 196178 h 41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651" h="416">
                  <a:moveTo>
                    <a:pt x="645" y="114"/>
                  </a:moveTo>
                  <a:lnTo>
                    <a:pt x="629" y="114"/>
                  </a:lnTo>
                  <a:lnTo>
                    <a:pt x="607" y="114"/>
                  </a:lnTo>
                  <a:lnTo>
                    <a:pt x="577" y="106"/>
                  </a:lnTo>
                  <a:lnTo>
                    <a:pt x="569" y="90"/>
                  </a:lnTo>
                  <a:lnTo>
                    <a:pt x="557" y="102"/>
                  </a:lnTo>
                  <a:lnTo>
                    <a:pt x="544" y="95"/>
                  </a:lnTo>
                  <a:lnTo>
                    <a:pt x="511" y="126"/>
                  </a:lnTo>
                  <a:lnTo>
                    <a:pt x="506" y="137"/>
                  </a:lnTo>
                  <a:lnTo>
                    <a:pt x="490" y="137"/>
                  </a:lnTo>
                  <a:lnTo>
                    <a:pt x="472" y="117"/>
                  </a:lnTo>
                  <a:lnTo>
                    <a:pt x="452" y="110"/>
                  </a:lnTo>
                  <a:lnTo>
                    <a:pt x="431" y="71"/>
                  </a:lnTo>
                  <a:lnTo>
                    <a:pt x="418" y="83"/>
                  </a:lnTo>
                  <a:lnTo>
                    <a:pt x="423" y="114"/>
                  </a:lnTo>
                  <a:lnTo>
                    <a:pt x="414" y="122"/>
                  </a:lnTo>
                  <a:lnTo>
                    <a:pt x="385" y="95"/>
                  </a:lnTo>
                  <a:lnTo>
                    <a:pt x="377" y="83"/>
                  </a:lnTo>
                  <a:lnTo>
                    <a:pt x="355" y="83"/>
                  </a:lnTo>
                  <a:lnTo>
                    <a:pt x="343" y="55"/>
                  </a:lnTo>
                  <a:lnTo>
                    <a:pt x="318" y="39"/>
                  </a:lnTo>
                  <a:lnTo>
                    <a:pt x="280" y="55"/>
                  </a:lnTo>
                  <a:lnTo>
                    <a:pt x="267" y="51"/>
                  </a:lnTo>
                  <a:lnTo>
                    <a:pt x="242" y="32"/>
                  </a:lnTo>
                  <a:lnTo>
                    <a:pt x="212" y="48"/>
                  </a:lnTo>
                  <a:lnTo>
                    <a:pt x="196" y="48"/>
                  </a:lnTo>
                  <a:lnTo>
                    <a:pt x="176" y="55"/>
                  </a:lnTo>
                  <a:lnTo>
                    <a:pt x="146" y="36"/>
                  </a:lnTo>
                  <a:lnTo>
                    <a:pt x="125" y="0"/>
                  </a:lnTo>
                  <a:lnTo>
                    <a:pt x="78" y="9"/>
                  </a:lnTo>
                  <a:lnTo>
                    <a:pt x="62" y="28"/>
                  </a:lnTo>
                  <a:lnTo>
                    <a:pt x="58" y="51"/>
                  </a:lnTo>
                  <a:lnTo>
                    <a:pt x="8" y="39"/>
                  </a:lnTo>
                  <a:lnTo>
                    <a:pt x="0" y="55"/>
                  </a:lnTo>
                  <a:lnTo>
                    <a:pt x="3" y="63"/>
                  </a:lnTo>
                  <a:lnTo>
                    <a:pt x="28" y="83"/>
                  </a:lnTo>
                  <a:lnTo>
                    <a:pt x="28" y="110"/>
                  </a:lnTo>
                  <a:lnTo>
                    <a:pt x="33" y="137"/>
                  </a:lnTo>
                  <a:lnTo>
                    <a:pt x="50" y="156"/>
                  </a:lnTo>
                  <a:lnTo>
                    <a:pt x="53" y="180"/>
                  </a:lnTo>
                  <a:lnTo>
                    <a:pt x="66" y="188"/>
                  </a:lnTo>
                  <a:lnTo>
                    <a:pt x="105" y="149"/>
                  </a:lnTo>
                  <a:lnTo>
                    <a:pt x="146" y="200"/>
                  </a:lnTo>
                  <a:lnTo>
                    <a:pt x="146" y="227"/>
                  </a:lnTo>
                  <a:lnTo>
                    <a:pt x="171" y="239"/>
                  </a:lnTo>
                  <a:lnTo>
                    <a:pt x="171" y="231"/>
                  </a:lnTo>
                  <a:lnTo>
                    <a:pt x="204" y="239"/>
                  </a:lnTo>
                  <a:lnTo>
                    <a:pt x="231" y="266"/>
                  </a:lnTo>
                  <a:lnTo>
                    <a:pt x="242" y="254"/>
                  </a:lnTo>
                  <a:lnTo>
                    <a:pt x="242" y="247"/>
                  </a:lnTo>
                  <a:lnTo>
                    <a:pt x="302" y="322"/>
                  </a:lnTo>
                  <a:lnTo>
                    <a:pt x="305" y="349"/>
                  </a:lnTo>
                  <a:lnTo>
                    <a:pt x="338" y="383"/>
                  </a:lnTo>
                  <a:lnTo>
                    <a:pt x="343" y="415"/>
                  </a:lnTo>
                  <a:lnTo>
                    <a:pt x="373" y="395"/>
                  </a:lnTo>
                  <a:lnTo>
                    <a:pt x="398" y="329"/>
                  </a:lnTo>
                  <a:lnTo>
                    <a:pt x="409" y="325"/>
                  </a:lnTo>
                  <a:lnTo>
                    <a:pt x="436" y="337"/>
                  </a:lnTo>
                  <a:lnTo>
                    <a:pt x="481" y="332"/>
                  </a:lnTo>
                  <a:lnTo>
                    <a:pt x="498" y="322"/>
                  </a:lnTo>
                  <a:lnTo>
                    <a:pt x="477" y="290"/>
                  </a:lnTo>
                  <a:lnTo>
                    <a:pt x="481" y="282"/>
                  </a:lnTo>
                  <a:lnTo>
                    <a:pt x="527" y="266"/>
                  </a:lnTo>
                  <a:lnTo>
                    <a:pt x="544" y="235"/>
                  </a:lnTo>
                  <a:lnTo>
                    <a:pt x="566" y="227"/>
                  </a:lnTo>
                  <a:lnTo>
                    <a:pt x="569" y="196"/>
                  </a:lnTo>
                  <a:lnTo>
                    <a:pt x="574" y="173"/>
                  </a:lnTo>
                  <a:lnTo>
                    <a:pt x="587" y="168"/>
                  </a:lnTo>
                  <a:lnTo>
                    <a:pt x="598" y="180"/>
                  </a:lnTo>
                  <a:lnTo>
                    <a:pt x="611" y="192"/>
                  </a:lnTo>
                  <a:lnTo>
                    <a:pt x="640" y="153"/>
                  </a:lnTo>
                  <a:lnTo>
                    <a:pt x="650" y="126"/>
                  </a:lnTo>
                  <a:lnTo>
                    <a:pt x="645" y="114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未知"/>
            <p:cNvSpPr>
              <a:spLocks/>
            </p:cNvSpPr>
            <p:nvPr/>
          </p:nvSpPr>
          <p:spPr bwMode="auto">
            <a:xfrm>
              <a:off x="3367263" y="5235692"/>
              <a:ext cx="157080" cy="138720"/>
            </a:xfrm>
            <a:custGeom>
              <a:avLst/>
              <a:gdLst>
                <a:gd name="T0" fmla="*/ 95899 w 181"/>
                <a:gd name="T1" fmla="*/ 215900 h 152"/>
                <a:gd name="T2" fmla="*/ 13507 w 181"/>
                <a:gd name="T3" fmla="*/ 191753 h 152"/>
                <a:gd name="T4" fmla="*/ 6753 w 181"/>
                <a:gd name="T5" fmla="*/ 156243 h 152"/>
                <a:gd name="T6" fmla="*/ 0 w 181"/>
                <a:gd name="T7" fmla="*/ 149141 h 152"/>
                <a:gd name="T8" fmla="*/ 0 w 181"/>
                <a:gd name="T9" fmla="*/ 140619 h 152"/>
                <a:gd name="T10" fmla="*/ 0 w 181"/>
                <a:gd name="T11" fmla="*/ 130676 h 152"/>
                <a:gd name="T12" fmla="*/ 0 w 181"/>
                <a:gd name="T13" fmla="*/ 120734 h 152"/>
                <a:gd name="T14" fmla="*/ 0 w 181"/>
                <a:gd name="T15" fmla="*/ 113632 h 152"/>
                <a:gd name="T16" fmla="*/ 0 w 181"/>
                <a:gd name="T17" fmla="*/ 105109 h 152"/>
                <a:gd name="T18" fmla="*/ 44573 w 181"/>
                <a:gd name="T19" fmla="*/ 61077 h 152"/>
                <a:gd name="T20" fmla="*/ 59430 w 181"/>
                <a:gd name="T21" fmla="*/ 44032 h 152"/>
                <a:gd name="T22" fmla="*/ 67535 w 181"/>
                <a:gd name="T23" fmla="*/ 44032 h 152"/>
                <a:gd name="T24" fmla="*/ 74288 w 181"/>
                <a:gd name="T25" fmla="*/ 35510 h 152"/>
                <a:gd name="T26" fmla="*/ 81041 w 181"/>
                <a:gd name="T27" fmla="*/ 35510 h 152"/>
                <a:gd name="T28" fmla="*/ 89146 w 181"/>
                <a:gd name="T29" fmla="*/ 35510 h 152"/>
                <a:gd name="T30" fmla="*/ 95899 w 181"/>
                <a:gd name="T31" fmla="*/ 28408 h 152"/>
                <a:gd name="T32" fmla="*/ 102652 w 181"/>
                <a:gd name="T33" fmla="*/ 28408 h 152"/>
                <a:gd name="T34" fmla="*/ 112107 w 181"/>
                <a:gd name="T35" fmla="*/ 28408 h 152"/>
                <a:gd name="T36" fmla="*/ 118861 w 181"/>
                <a:gd name="T37" fmla="*/ 28408 h 152"/>
                <a:gd name="T38" fmla="*/ 126965 w 181"/>
                <a:gd name="T39" fmla="*/ 28408 h 152"/>
                <a:gd name="T40" fmla="*/ 126965 w 181"/>
                <a:gd name="T41" fmla="*/ 18465 h 152"/>
                <a:gd name="T42" fmla="*/ 133718 w 181"/>
                <a:gd name="T43" fmla="*/ 18465 h 152"/>
                <a:gd name="T44" fmla="*/ 140472 w 181"/>
                <a:gd name="T45" fmla="*/ 18465 h 152"/>
                <a:gd name="T46" fmla="*/ 147225 w 181"/>
                <a:gd name="T47" fmla="*/ 18465 h 152"/>
                <a:gd name="T48" fmla="*/ 156680 w 181"/>
                <a:gd name="T49" fmla="*/ 18465 h 152"/>
                <a:gd name="T50" fmla="*/ 163434 w 181"/>
                <a:gd name="T51" fmla="*/ 18465 h 152"/>
                <a:gd name="T52" fmla="*/ 170187 w 181"/>
                <a:gd name="T53" fmla="*/ 18465 h 152"/>
                <a:gd name="T54" fmla="*/ 176940 w 181"/>
                <a:gd name="T55" fmla="*/ 18465 h 152"/>
                <a:gd name="T56" fmla="*/ 183694 w 181"/>
                <a:gd name="T57" fmla="*/ 18465 h 152"/>
                <a:gd name="T58" fmla="*/ 191798 w 181"/>
                <a:gd name="T59" fmla="*/ 18465 h 152"/>
                <a:gd name="T60" fmla="*/ 208006 w 181"/>
                <a:gd name="T61" fmla="*/ 8522 h 152"/>
                <a:gd name="T62" fmla="*/ 222864 w 181"/>
                <a:gd name="T63" fmla="*/ 0 h 152"/>
                <a:gd name="T64" fmla="*/ 236371 w 181"/>
                <a:gd name="T65" fmla="*/ 18465 h 152"/>
                <a:gd name="T66" fmla="*/ 244475 w 181"/>
                <a:gd name="T67" fmla="*/ 35510 h 152"/>
                <a:gd name="T68" fmla="*/ 236371 w 181"/>
                <a:gd name="T69" fmla="*/ 44032 h 152"/>
                <a:gd name="T70" fmla="*/ 236371 w 181"/>
                <a:gd name="T71" fmla="*/ 52555 h 152"/>
                <a:gd name="T72" fmla="*/ 229617 w 181"/>
                <a:gd name="T73" fmla="*/ 61077 h 152"/>
                <a:gd name="T74" fmla="*/ 222864 w 181"/>
                <a:gd name="T75" fmla="*/ 69599 h 152"/>
                <a:gd name="T76" fmla="*/ 214760 w 181"/>
                <a:gd name="T77" fmla="*/ 79542 h 152"/>
                <a:gd name="T78" fmla="*/ 214760 w 181"/>
                <a:gd name="T79" fmla="*/ 88064 h 152"/>
                <a:gd name="T80" fmla="*/ 208006 w 181"/>
                <a:gd name="T81" fmla="*/ 95166 h 152"/>
                <a:gd name="T82" fmla="*/ 201253 w 181"/>
                <a:gd name="T83" fmla="*/ 105109 h 152"/>
                <a:gd name="T84" fmla="*/ 201253 w 181"/>
                <a:gd name="T85" fmla="*/ 113632 h 152"/>
                <a:gd name="T86" fmla="*/ 201253 w 181"/>
                <a:gd name="T87" fmla="*/ 120734 h 152"/>
                <a:gd name="T88" fmla="*/ 191798 w 181"/>
                <a:gd name="T89" fmla="*/ 130676 h 152"/>
                <a:gd name="T90" fmla="*/ 191798 w 181"/>
                <a:gd name="T91" fmla="*/ 140619 h 152"/>
                <a:gd name="T92" fmla="*/ 201253 w 181"/>
                <a:gd name="T93" fmla="*/ 149141 h 152"/>
                <a:gd name="T94" fmla="*/ 163434 w 181"/>
                <a:gd name="T95" fmla="*/ 173288 h 152"/>
                <a:gd name="T96" fmla="*/ 118861 w 181"/>
                <a:gd name="T97" fmla="*/ 208798 h 152"/>
                <a:gd name="T98" fmla="*/ 118861 w 181"/>
                <a:gd name="T99" fmla="*/ 215900 h 152"/>
                <a:gd name="T100" fmla="*/ 112107 w 181"/>
                <a:gd name="T101" fmla="*/ 215900 h 152"/>
                <a:gd name="T102" fmla="*/ 102652 w 181"/>
                <a:gd name="T103" fmla="*/ 215900 h 152"/>
                <a:gd name="T104" fmla="*/ 95899 w 181"/>
                <a:gd name="T105" fmla="*/ 215900 h 15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181" h="152">
                  <a:moveTo>
                    <a:pt x="71" y="152"/>
                  </a:moveTo>
                  <a:lnTo>
                    <a:pt x="10" y="135"/>
                  </a:lnTo>
                  <a:lnTo>
                    <a:pt x="5" y="110"/>
                  </a:lnTo>
                  <a:lnTo>
                    <a:pt x="0" y="105"/>
                  </a:lnTo>
                  <a:lnTo>
                    <a:pt x="0" y="99"/>
                  </a:lnTo>
                  <a:lnTo>
                    <a:pt x="0" y="92"/>
                  </a:lnTo>
                  <a:lnTo>
                    <a:pt x="0" y="85"/>
                  </a:lnTo>
                  <a:lnTo>
                    <a:pt x="0" y="80"/>
                  </a:lnTo>
                  <a:lnTo>
                    <a:pt x="0" y="74"/>
                  </a:lnTo>
                  <a:lnTo>
                    <a:pt x="33" y="43"/>
                  </a:lnTo>
                  <a:lnTo>
                    <a:pt x="44" y="31"/>
                  </a:lnTo>
                  <a:lnTo>
                    <a:pt x="50" y="31"/>
                  </a:lnTo>
                  <a:lnTo>
                    <a:pt x="55" y="25"/>
                  </a:lnTo>
                  <a:lnTo>
                    <a:pt x="60" y="25"/>
                  </a:lnTo>
                  <a:lnTo>
                    <a:pt x="66" y="25"/>
                  </a:lnTo>
                  <a:lnTo>
                    <a:pt x="71" y="20"/>
                  </a:lnTo>
                  <a:lnTo>
                    <a:pt x="76" y="20"/>
                  </a:lnTo>
                  <a:lnTo>
                    <a:pt x="83" y="20"/>
                  </a:lnTo>
                  <a:lnTo>
                    <a:pt x="88" y="20"/>
                  </a:lnTo>
                  <a:lnTo>
                    <a:pt x="94" y="20"/>
                  </a:lnTo>
                  <a:lnTo>
                    <a:pt x="94" y="13"/>
                  </a:lnTo>
                  <a:lnTo>
                    <a:pt x="99" y="13"/>
                  </a:lnTo>
                  <a:lnTo>
                    <a:pt x="104" y="13"/>
                  </a:lnTo>
                  <a:lnTo>
                    <a:pt x="109" y="13"/>
                  </a:lnTo>
                  <a:lnTo>
                    <a:pt x="116" y="13"/>
                  </a:lnTo>
                  <a:lnTo>
                    <a:pt x="121" y="13"/>
                  </a:lnTo>
                  <a:lnTo>
                    <a:pt x="126" y="13"/>
                  </a:lnTo>
                  <a:lnTo>
                    <a:pt x="131" y="13"/>
                  </a:lnTo>
                  <a:lnTo>
                    <a:pt x="136" y="13"/>
                  </a:lnTo>
                  <a:lnTo>
                    <a:pt x="142" y="13"/>
                  </a:lnTo>
                  <a:lnTo>
                    <a:pt x="154" y="6"/>
                  </a:lnTo>
                  <a:lnTo>
                    <a:pt x="165" y="0"/>
                  </a:lnTo>
                  <a:lnTo>
                    <a:pt x="175" y="13"/>
                  </a:lnTo>
                  <a:lnTo>
                    <a:pt x="181" y="25"/>
                  </a:lnTo>
                  <a:lnTo>
                    <a:pt x="175" y="31"/>
                  </a:lnTo>
                  <a:lnTo>
                    <a:pt x="175" y="37"/>
                  </a:lnTo>
                  <a:lnTo>
                    <a:pt x="170" y="43"/>
                  </a:lnTo>
                  <a:lnTo>
                    <a:pt x="165" y="49"/>
                  </a:lnTo>
                  <a:lnTo>
                    <a:pt x="159" y="56"/>
                  </a:lnTo>
                  <a:lnTo>
                    <a:pt x="159" y="62"/>
                  </a:lnTo>
                  <a:lnTo>
                    <a:pt x="154" y="67"/>
                  </a:lnTo>
                  <a:lnTo>
                    <a:pt x="149" y="74"/>
                  </a:lnTo>
                  <a:lnTo>
                    <a:pt x="149" y="80"/>
                  </a:lnTo>
                  <a:lnTo>
                    <a:pt x="149" y="85"/>
                  </a:lnTo>
                  <a:lnTo>
                    <a:pt x="142" y="92"/>
                  </a:lnTo>
                  <a:lnTo>
                    <a:pt x="142" y="99"/>
                  </a:lnTo>
                  <a:lnTo>
                    <a:pt x="149" y="105"/>
                  </a:lnTo>
                  <a:lnTo>
                    <a:pt x="121" y="122"/>
                  </a:lnTo>
                  <a:lnTo>
                    <a:pt x="88" y="147"/>
                  </a:lnTo>
                  <a:lnTo>
                    <a:pt x="88" y="152"/>
                  </a:lnTo>
                  <a:lnTo>
                    <a:pt x="83" y="152"/>
                  </a:lnTo>
                  <a:lnTo>
                    <a:pt x="76" y="152"/>
                  </a:lnTo>
                  <a:lnTo>
                    <a:pt x="71" y="152"/>
                  </a:lnTo>
                  <a:close/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未知"/>
            <p:cNvSpPr>
              <a:spLocks/>
            </p:cNvSpPr>
            <p:nvPr/>
          </p:nvSpPr>
          <p:spPr bwMode="auto">
            <a:xfrm>
              <a:off x="3813004" y="4999051"/>
              <a:ext cx="62220" cy="42840"/>
            </a:xfrm>
            <a:custGeom>
              <a:avLst/>
              <a:gdLst>
                <a:gd name="T0" fmla="*/ 6052 w 64"/>
                <a:gd name="T1" fmla="*/ 17888 h 41"/>
                <a:gd name="T2" fmla="*/ 42367 w 64"/>
                <a:gd name="T3" fmla="*/ 26020 h 41"/>
                <a:gd name="T4" fmla="*/ 75655 w 64"/>
                <a:gd name="T5" fmla="*/ 0 h 41"/>
                <a:gd name="T6" fmla="*/ 95325 w 64"/>
                <a:gd name="T7" fmla="*/ 45534 h 41"/>
                <a:gd name="T8" fmla="*/ 55984 w 64"/>
                <a:gd name="T9" fmla="*/ 65049 h 41"/>
                <a:gd name="T10" fmla="*/ 6052 w 64"/>
                <a:gd name="T11" fmla="*/ 65049 h 41"/>
                <a:gd name="T12" fmla="*/ 0 w 64"/>
                <a:gd name="T13" fmla="*/ 26020 h 41"/>
                <a:gd name="T14" fmla="*/ 6052 w 64"/>
                <a:gd name="T15" fmla="*/ 17888 h 4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4" h="41">
                  <a:moveTo>
                    <a:pt x="4" y="11"/>
                  </a:moveTo>
                  <a:lnTo>
                    <a:pt x="28" y="16"/>
                  </a:lnTo>
                  <a:lnTo>
                    <a:pt x="50" y="0"/>
                  </a:lnTo>
                  <a:lnTo>
                    <a:pt x="63" y="28"/>
                  </a:lnTo>
                  <a:lnTo>
                    <a:pt x="37" y="40"/>
                  </a:lnTo>
                  <a:lnTo>
                    <a:pt x="4" y="40"/>
                  </a:lnTo>
                  <a:lnTo>
                    <a:pt x="0" y="16"/>
                  </a:lnTo>
                  <a:lnTo>
                    <a:pt x="4" y="11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未知"/>
            <p:cNvSpPr>
              <a:spLocks/>
            </p:cNvSpPr>
            <p:nvPr/>
          </p:nvSpPr>
          <p:spPr bwMode="auto">
            <a:xfrm>
              <a:off x="3813004" y="4999051"/>
              <a:ext cx="62220" cy="42840"/>
            </a:xfrm>
            <a:custGeom>
              <a:avLst/>
              <a:gdLst>
                <a:gd name="T0" fmla="*/ 6052 w 64"/>
                <a:gd name="T1" fmla="*/ 17888 h 41"/>
                <a:gd name="T2" fmla="*/ 42367 w 64"/>
                <a:gd name="T3" fmla="*/ 26020 h 41"/>
                <a:gd name="T4" fmla="*/ 75655 w 64"/>
                <a:gd name="T5" fmla="*/ 0 h 41"/>
                <a:gd name="T6" fmla="*/ 95325 w 64"/>
                <a:gd name="T7" fmla="*/ 45534 h 41"/>
                <a:gd name="T8" fmla="*/ 55984 w 64"/>
                <a:gd name="T9" fmla="*/ 65049 h 41"/>
                <a:gd name="T10" fmla="*/ 6052 w 64"/>
                <a:gd name="T11" fmla="*/ 65049 h 41"/>
                <a:gd name="T12" fmla="*/ 0 w 64"/>
                <a:gd name="T13" fmla="*/ 26020 h 41"/>
                <a:gd name="T14" fmla="*/ 6052 w 64"/>
                <a:gd name="T15" fmla="*/ 17888 h 4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4" h="41">
                  <a:moveTo>
                    <a:pt x="4" y="11"/>
                  </a:moveTo>
                  <a:lnTo>
                    <a:pt x="28" y="16"/>
                  </a:lnTo>
                  <a:lnTo>
                    <a:pt x="50" y="0"/>
                  </a:lnTo>
                  <a:lnTo>
                    <a:pt x="63" y="28"/>
                  </a:lnTo>
                  <a:lnTo>
                    <a:pt x="37" y="40"/>
                  </a:lnTo>
                  <a:lnTo>
                    <a:pt x="4" y="40"/>
                  </a:lnTo>
                  <a:lnTo>
                    <a:pt x="0" y="16"/>
                  </a:lnTo>
                  <a:lnTo>
                    <a:pt x="4" y="11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未知"/>
            <p:cNvSpPr>
              <a:spLocks/>
            </p:cNvSpPr>
            <p:nvPr/>
          </p:nvSpPr>
          <p:spPr bwMode="auto">
            <a:xfrm>
              <a:off x="3481503" y="4758331"/>
              <a:ext cx="587521" cy="464101"/>
            </a:xfrm>
            <a:custGeom>
              <a:avLst/>
              <a:gdLst>
                <a:gd name="T0" fmla="*/ 263445 w 597"/>
                <a:gd name="T1" fmla="*/ 109816 h 467"/>
                <a:gd name="T2" fmla="*/ 275698 w 597"/>
                <a:gd name="T3" fmla="*/ 60322 h 467"/>
                <a:gd name="T4" fmla="*/ 359940 w 597"/>
                <a:gd name="T5" fmla="*/ 85069 h 467"/>
                <a:gd name="T6" fmla="*/ 359940 w 597"/>
                <a:gd name="T7" fmla="*/ 49495 h 467"/>
                <a:gd name="T8" fmla="*/ 398231 w 597"/>
                <a:gd name="T9" fmla="*/ 6187 h 467"/>
                <a:gd name="T10" fmla="*/ 488599 w 597"/>
                <a:gd name="T11" fmla="*/ 0 h 467"/>
                <a:gd name="T12" fmla="*/ 572840 w 597"/>
                <a:gd name="T13" fmla="*/ 13920 h 467"/>
                <a:gd name="T14" fmla="*/ 565182 w 597"/>
                <a:gd name="T15" fmla="*/ 55682 h 467"/>
                <a:gd name="T16" fmla="*/ 531485 w 597"/>
                <a:gd name="T17" fmla="*/ 109816 h 467"/>
                <a:gd name="T18" fmla="*/ 673930 w 597"/>
                <a:gd name="T19" fmla="*/ 74242 h 467"/>
                <a:gd name="T20" fmla="*/ 732133 w 597"/>
                <a:gd name="T21" fmla="*/ 85069 h 467"/>
                <a:gd name="T22" fmla="*/ 724474 w 597"/>
                <a:gd name="T23" fmla="*/ 43308 h 467"/>
                <a:gd name="T24" fmla="*/ 816374 w 597"/>
                <a:gd name="T25" fmla="*/ 74242 h 467"/>
                <a:gd name="T26" fmla="*/ 873045 w 597"/>
                <a:gd name="T27" fmla="*/ 109816 h 467"/>
                <a:gd name="T28" fmla="*/ 885298 w 597"/>
                <a:gd name="T29" fmla="*/ 199525 h 467"/>
                <a:gd name="T30" fmla="*/ 847007 w 597"/>
                <a:gd name="T31" fmla="*/ 249020 h 467"/>
                <a:gd name="T32" fmla="*/ 764297 w 597"/>
                <a:gd name="T33" fmla="*/ 309342 h 467"/>
                <a:gd name="T34" fmla="*/ 724474 w 597"/>
                <a:gd name="T35" fmla="*/ 320169 h 467"/>
                <a:gd name="T36" fmla="*/ 706094 w 597"/>
                <a:gd name="T37" fmla="*/ 332542 h 467"/>
                <a:gd name="T38" fmla="*/ 640233 w 597"/>
                <a:gd name="T39" fmla="*/ 351103 h 467"/>
                <a:gd name="T40" fmla="*/ 591220 w 597"/>
                <a:gd name="T41" fmla="*/ 357290 h 467"/>
                <a:gd name="T42" fmla="*/ 468687 w 597"/>
                <a:gd name="T43" fmla="*/ 338729 h 467"/>
                <a:gd name="T44" fmla="*/ 488599 w 597"/>
                <a:gd name="T45" fmla="*/ 423798 h 467"/>
                <a:gd name="T46" fmla="*/ 410484 w 597"/>
                <a:gd name="T47" fmla="*/ 479480 h 467"/>
                <a:gd name="T48" fmla="*/ 326243 w 597"/>
                <a:gd name="T49" fmla="*/ 502680 h 467"/>
                <a:gd name="T50" fmla="*/ 237407 w 597"/>
                <a:gd name="T51" fmla="*/ 539801 h 467"/>
                <a:gd name="T52" fmla="*/ 90368 w 597"/>
                <a:gd name="T53" fmla="*/ 600123 h 467"/>
                <a:gd name="T54" fmla="*/ 110279 w 597"/>
                <a:gd name="T55" fmla="*/ 696019 h 467"/>
                <a:gd name="T56" fmla="*/ 38291 w 597"/>
                <a:gd name="T57" fmla="*/ 714579 h 467"/>
                <a:gd name="T58" fmla="*/ 6127 w 597"/>
                <a:gd name="T59" fmla="*/ 587749 h 467"/>
                <a:gd name="T60" fmla="*/ 38291 w 597"/>
                <a:gd name="T61" fmla="*/ 513507 h 467"/>
                <a:gd name="T62" fmla="*/ 78115 w 597"/>
                <a:gd name="T63" fmla="*/ 484120 h 467"/>
                <a:gd name="T64" fmla="*/ 122533 w 597"/>
                <a:gd name="T65" fmla="*/ 417611 h 467"/>
                <a:gd name="T66" fmla="*/ 186862 w 597"/>
                <a:gd name="T67" fmla="*/ 296968 h 467"/>
                <a:gd name="T68" fmla="*/ 243534 w 597"/>
                <a:gd name="T69" fmla="*/ 207259 h 467"/>
                <a:gd name="T70" fmla="*/ 243534 w 597"/>
                <a:gd name="T71" fmla="*/ 120643 h 46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597" h="467">
                  <a:moveTo>
                    <a:pt x="159" y="78"/>
                  </a:moveTo>
                  <a:lnTo>
                    <a:pt x="172" y="71"/>
                  </a:lnTo>
                  <a:lnTo>
                    <a:pt x="172" y="48"/>
                  </a:lnTo>
                  <a:lnTo>
                    <a:pt x="180" y="39"/>
                  </a:lnTo>
                  <a:lnTo>
                    <a:pt x="201" y="39"/>
                  </a:lnTo>
                  <a:lnTo>
                    <a:pt x="235" y="55"/>
                  </a:lnTo>
                  <a:lnTo>
                    <a:pt x="243" y="43"/>
                  </a:lnTo>
                  <a:lnTo>
                    <a:pt x="235" y="32"/>
                  </a:lnTo>
                  <a:lnTo>
                    <a:pt x="235" y="24"/>
                  </a:lnTo>
                  <a:lnTo>
                    <a:pt x="260" y="4"/>
                  </a:lnTo>
                  <a:lnTo>
                    <a:pt x="298" y="16"/>
                  </a:lnTo>
                  <a:lnTo>
                    <a:pt x="319" y="0"/>
                  </a:lnTo>
                  <a:lnTo>
                    <a:pt x="335" y="16"/>
                  </a:lnTo>
                  <a:lnTo>
                    <a:pt x="374" y="9"/>
                  </a:lnTo>
                  <a:lnTo>
                    <a:pt x="382" y="20"/>
                  </a:lnTo>
                  <a:lnTo>
                    <a:pt x="369" y="36"/>
                  </a:lnTo>
                  <a:lnTo>
                    <a:pt x="347" y="63"/>
                  </a:lnTo>
                  <a:lnTo>
                    <a:pt x="347" y="71"/>
                  </a:lnTo>
                  <a:lnTo>
                    <a:pt x="360" y="78"/>
                  </a:lnTo>
                  <a:lnTo>
                    <a:pt x="440" y="48"/>
                  </a:lnTo>
                  <a:lnTo>
                    <a:pt x="470" y="63"/>
                  </a:lnTo>
                  <a:lnTo>
                    <a:pt x="478" y="55"/>
                  </a:lnTo>
                  <a:lnTo>
                    <a:pt x="470" y="39"/>
                  </a:lnTo>
                  <a:lnTo>
                    <a:pt x="473" y="28"/>
                  </a:lnTo>
                  <a:lnTo>
                    <a:pt x="523" y="39"/>
                  </a:lnTo>
                  <a:lnTo>
                    <a:pt x="533" y="48"/>
                  </a:lnTo>
                  <a:lnTo>
                    <a:pt x="549" y="43"/>
                  </a:lnTo>
                  <a:lnTo>
                    <a:pt x="570" y="71"/>
                  </a:lnTo>
                  <a:lnTo>
                    <a:pt x="596" y="122"/>
                  </a:lnTo>
                  <a:lnTo>
                    <a:pt x="578" y="129"/>
                  </a:lnTo>
                  <a:lnTo>
                    <a:pt x="566" y="156"/>
                  </a:lnTo>
                  <a:lnTo>
                    <a:pt x="553" y="161"/>
                  </a:lnTo>
                  <a:lnTo>
                    <a:pt x="541" y="180"/>
                  </a:lnTo>
                  <a:lnTo>
                    <a:pt x="499" y="200"/>
                  </a:lnTo>
                  <a:lnTo>
                    <a:pt x="481" y="192"/>
                  </a:lnTo>
                  <a:lnTo>
                    <a:pt x="473" y="207"/>
                  </a:lnTo>
                  <a:lnTo>
                    <a:pt x="473" y="215"/>
                  </a:lnTo>
                  <a:lnTo>
                    <a:pt x="461" y="215"/>
                  </a:lnTo>
                  <a:lnTo>
                    <a:pt x="440" y="215"/>
                  </a:lnTo>
                  <a:lnTo>
                    <a:pt x="418" y="227"/>
                  </a:lnTo>
                  <a:lnTo>
                    <a:pt x="407" y="219"/>
                  </a:lnTo>
                  <a:lnTo>
                    <a:pt x="386" y="231"/>
                  </a:lnTo>
                  <a:lnTo>
                    <a:pt x="344" y="247"/>
                  </a:lnTo>
                  <a:lnTo>
                    <a:pt x="306" y="219"/>
                  </a:lnTo>
                  <a:lnTo>
                    <a:pt x="306" y="243"/>
                  </a:lnTo>
                  <a:lnTo>
                    <a:pt x="319" y="274"/>
                  </a:lnTo>
                  <a:lnTo>
                    <a:pt x="284" y="286"/>
                  </a:lnTo>
                  <a:lnTo>
                    <a:pt x="268" y="310"/>
                  </a:lnTo>
                  <a:lnTo>
                    <a:pt x="229" y="317"/>
                  </a:lnTo>
                  <a:lnTo>
                    <a:pt x="213" y="325"/>
                  </a:lnTo>
                  <a:lnTo>
                    <a:pt x="177" y="325"/>
                  </a:lnTo>
                  <a:lnTo>
                    <a:pt x="155" y="349"/>
                  </a:lnTo>
                  <a:lnTo>
                    <a:pt x="88" y="368"/>
                  </a:lnTo>
                  <a:lnTo>
                    <a:pt x="59" y="388"/>
                  </a:lnTo>
                  <a:lnTo>
                    <a:pt x="42" y="403"/>
                  </a:lnTo>
                  <a:lnTo>
                    <a:pt x="72" y="450"/>
                  </a:lnTo>
                  <a:lnTo>
                    <a:pt x="51" y="466"/>
                  </a:lnTo>
                  <a:lnTo>
                    <a:pt x="25" y="462"/>
                  </a:lnTo>
                  <a:lnTo>
                    <a:pt x="0" y="415"/>
                  </a:lnTo>
                  <a:lnTo>
                    <a:pt x="4" y="380"/>
                  </a:lnTo>
                  <a:lnTo>
                    <a:pt x="4" y="364"/>
                  </a:lnTo>
                  <a:lnTo>
                    <a:pt x="25" y="332"/>
                  </a:lnTo>
                  <a:lnTo>
                    <a:pt x="51" y="329"/>
                  </a:lnTo>
                  <a:lnTo>
                    <a:pt x="51" y="313"/>
                  </a:lnTo>
                  <a:lnTo>
                    <a:pt x="75" y="302"/>
                  </a:lnTo>
                  <a:lnTo>
                    <a:pt x="80" y="270"/>
                  </a:lnTo>
                  <a:lnTo>
                    <a:pt x="125" y="239"/>
                  </a:lnTo>
                  <a:lnTo>
                    <a:pt x="122" y="192"/>
                  </a:lnTo>
                  <a:lnTo>
                    <a:pt x="159" y="149"/>
                  </a:lnTo>
                  <a:lnTo>
                    <a:pt x="159" y="134"/>
                  </a:lnTo>
                  <a:lnTo>
                    <a:pt x="168" y="117"/>
                  </a:lnTo>
                  <a:lnTo>
                    <a:pt x="159" y="78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未知"/>
            <p:cNvSpPr>
              <a:spLocks/>
            </p:cNvSpPr>
            <p:nvPr/>
          </p:nvSpPr>
          <p:spPr bwMode="auto">
            <a:xfrm>
              <a:off x="3474363" y="4756291"/>
              <a:ext cx="587521" cy="464101"/>
            </a:xfrm>
            <a:custGeom>
              <a:avLst/>
              <a:gdLst>
                <a:gd name="T0" fmla="*/ 263445 w 597"/>
                <a:gd name="T1" fmla="*/ 109816 h 467"/>
                <a:gd name="T2" fmla="*/ 275698 w 597"/>
                <a:gd name="T3" fmla="*/ 60322 h 467"/>
                <a:gd name="T4" fmla="*/ 359940 w 597"/>
                <a:gd name="T5" fmla="*/ 85069 h 467"/>
                <a:gd name="T6" fmla="*/ 359940 w 597"/>
                <a:gd name="T7" fmla="*/ 49495 h 467"/>
                <a:gd name="T8" fmla="*/ 398231 w 597"/>
                <a:gd name="T9" fmla="*/ 6187 h 467"/>
                <a:gd name="T10" fmla="*/ 488599 w 597"/>
                <a:gd name="T11" fmla="*/ 0 h 467"/>
                <a:gd name="T12" fmla="*/ 572840 w 597"/>
                <a:gd name="T13" fmla="*/ 13920 h 467"/>
                <a:gd name="T14" fmla="*/ 565182 w 597"/>
                <a:gd name="T15" fmla="*/ 55682 h 467"/>
                <a:gd name="T16" fmla="*/ 531485 w 597"/>
                <a:gd name="T17" fmla="*/ 109816 h 467"/>
                <a:gd name="T18" fmla="*/ 673930 w 597"/>
                <a:gd name="T19" fmla="*/ 74242 h 467"/>
                <a:gd name="T20" fmla="*/ 732133 w 597"/>
                <a:gd name="T21" fmla="*/ 85069 h 467"/>
                <a:gd name="T22" fmla="*/ 724474 w 597"/>
                <a:gd name="T23" fmla="*/ 43308 h 467"/>
                <a:gd name="T24" fmla="*/ 816374 w 597"/>
                <a:gd name="T25" fmla="*/ 74242 h 467"/>
                <a:gd name="T26" fmla="*/ 873045 w 597"/>
                <a:gd name="T27" fmla="*/ 109816 h 467"/>
                <a:gd name="T28" fmla="*/ 885298 w 597"/>
                <a:gd name="T29" fmla="*/ 199525 h 467"/>
                <a:gd name="T30" fmla="*/ 847007 w 597"/>
                <a:gd name="T31" fmla="*/ 249020 h 467"/>
                <a:gd name="T32" fmla="*/ 764297 w 597"/>
                <a:gd name="T33" fmla="*/ 309342 h 467"/>
                <a:gd name="T34" fmla="*/ 724474 w 597"/>
                <a:gd name="T35" fmla="*/ 320169 h 467"/>
                <a:gd name="T36" fmla="*/ 706094 w 597"/>
                <a:gd name="T37" fmla="*/ 332542 h 467"/>
                <a:gd name="T38" fmla="*/ 640233 w 597"/>
                <a:gd name="T39" fmla="*/ 351103 h 467"/>
                <a:gd name="T40" fmla="*/ 591220 w 597"/>
                <a:gd name="T41" fmla="*/ 357290 h 467"/>
                <a:gd name="T42" fmla="*/ 468687 w 597"/>
                <a:gd name="T43" fmla="*/ 338729 h 467"/>
                <a:gd name="T44" fmla="*/ 488599 w 597"/>
                <a:gd name="T45" fmla="*/ 423798 h 467"/>
                <a:gd name="T46" fmla="*/ 410484 w 597"/>
                <a:gd name="T47" fmla="*/ 479480 h 467"/>
                <a:gd name="T48" fmla="*/ 326243 w 597"/>
                <a:gd name="T49" fmla="*/ 502680 h 467"/>
                <a:gd name="T50" fmla="*/ 237407 w 597"/>
                <a:gd name="T51" fmla="*/ 539801 h 467"/>
                <a:gd name="T52" fmla="*/ 90368 w 597"/>
                <a:gd name="T53" fmla="*/ 600123 h 467"/>
                <a:gd name="T54" fmla="*/ 110279 w 597"/>
                <a:gd name="T55" fmla="*/ 696019 h 467"/>
                <a:gd name="T56" fmla="*/ 38291 w 597"/>
                <a:gd name="T57" fmla="*/ 714579 h 467"/>
                <a:gd name="T58" fmla="*/ 6127 w 597"/>
                <a:gd name="T59" fmla="*/ 587749 h 467"/>
                <a:gd name="T60" fmla="*/ 38291 w 597"/>
                <a:gd name="T61" fmla="*/ 513507 h 467"/>
                <a:gd name="T62" fmla="*/ 78115 w 597"/>
                <a:gd name="T63" fmla="*/ 484120 h 467"/>
                <a:gd name="T64" fmla="*/ 122533 w 597"/>
                <a:gd name="T65" fmla="*/ 417611 h 467"/>
                <a:gd name="T66" fmla="*/ 186862 w 597"/>
                <a:gd name="T67" fmla="*/ 296968 h 467"/>
                <a:gd name="T68" fmla="*/ 243534 w 597"/>
                <a:gd name="T69" fmla="*/ 207259 h 467"/>
                <a:gd name="T70" fmla="*/ 243534 w 597"/>
                <a:gd name="T71" fmla="*/ 120643 h 46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597" h="467">
                  <a:moveTo>
                    <a:pt x="159" y="78"/>
                  </a:moveTo>
                  <a:lnTo>
                    <a:pt x="172" y="71"/>
                  </a:lnTo>
                  <a:lnTo>
                    <a:pt x="172" y="48"/>
                  </a:lnTo>
                  <a:lnTo>
                    <a:pt x="180" y="39"/>
                  </a:lnTo>
                  <a:lnTo>
                    <a:pt x="201" y="39"/>
                  </a:lnTo>
                  <a:lnTo>
                    <a:pt x="235" y="55"/>
                  </a:lnTo>
                  <a:lnTo>
                    <a:pt x="243" y="43"/>
                  </a:lnTo>
                  <a:lnTo>
                    <a:pt x="235" y="32"/>
                  </a:lnTo>
                  <a:lnTo>
                    <a:pt x="235" y="24"/>
                  </a:lnTo>
                  <a:lnTo>
                    <a:pt x="260" y="4"/>
                  </a:lnTo>
                  <a:lnTo>
                    <a:pt x="298" y="16"/>
                  </a:lnTo>
                  <a:lnTo>
                    <a:pt x="319" y="0"/>
                  </a:lnTo>
                  <a:lnTo>
                    <a:pt x="335" y="16"/>
                  </a:lnTo>
                  <a:lnTo>
                    <a:pt x="374" y="9"/>
                  </a:lnTo>
                  <a:lnTo>
                    <a:pt x="382" y="20"/>
                  </a:lnTo>
                  <a:lnTo>
                    <a:pt x="369" y="36"/>
                  </a:lnTo>
                  <a:lnTo>
                    <a:pt x="347" y="63"/>
                  </a:lnTo>
                  <a:lnTo>
                    <a:pt x="347" y="71"/>
                  </a:lnTo>
                  <a:lnTo>
                    <a:pt x="360" y="78"/>
                  </a:lnTo>
                  <a:lnTo>
                    <a:pt x="440" y="48"/>
                  </a:lnTo>
                  <a:lnTo>
                    <a:pt x="470" y="63"/>
                  </a:lnTo>
                  <a:lnTo>
                    <a:pt x="478" y="55"/>
                  </a:lnTo>
                  <a:lnTo>
                    <a:pt x="470" y="39"/>
                  </a:lnTo>
                  <a:lnTo>
                    <a:pt x="473" y="28"/>
                  </a:lnTo>
                  <a:lnTo>
                    <a:pt x="523" y="39"/>
                  </a:lnTo>
                  <a:lnTo>
                    <a:pt x="533" y="48"/>
                  </a:lnTo>
                  <a:lnTo>
                    <a:pt x="549" y="43"/>
                  </a:lnTo>
                  <a:lnTo>
                    <a:pt x="570" y="71"/>
                  </a:lnTo>
                  <a:lnTo>
                    <a:pt x="596" y="122"/>
                  </a:lnTo>
                  <a:lnTo>
                    <a:pt x="578" y="129"/>
                  </a:lnTo>
                  <a:lnTo>
                    <a:pt x="566" y="156"/>
                  </a:lnTo>
                  <a:lnTo>
                    <a:pt x="553" y="161"/>
                  </a:lnTo>
                  <a:lnTo>
                    <a:pt x="541" y="180"/>
                  </a:lnTo>
                  <a:lnTo>
                    <a:pt x="499" y="200"/>
                  </a:lnTo>
                  <a:lnTo>
                    <a:pt x="481" y="192"/>
                  </a:lnTo>
                  <a:lnTo>
                    <a:pt x="473" y="207"/>
                  </a:lnTo>
                  <a:lnTo>
                    <a:pt x="473" y="215"/>
                  </a:lnTo>
                  <a:lnTo>
                    <a:pt x="461" y="215"/>
                  </a:lnTo>
                  <a:lnTo>
                    <a:pt x="440" y="215"/>
                  </a:lnTo>
                  <a:lnTo>
                    <a:pt x="418" y="227"/>
                  </a:lnTo>
                  <a:lnTo>
                    <a:pt x="407" y="219"/>
                  </a:lnTo>
                  <a:lnTo>
                    <a:pt x="386" y="231"/>
                  </a:lnTo>
                  <a:lnTo>
                    <a:pt x="344" y="247"/>
                  </a:lnTo>
                  <a:lnTo>
                    <a:pt x="306" y="219"/>
                  </a:lnTo>
                  <a:lnTo>
                    <a:pt x="306" y="243"/>
                  </a:lnTo>
                  <a:lnTo>
                    <a:pt x="319" y="274"/>
                  </a:lnTo>
                  <a:lnTo>
                    <a:pt x="284" y="286"/>
                  </a:lnTo>
                  <a:lnTo>
                    <a:pt x="268" y="310"/>
                  </a:lnTo>
                  <a:lnTo>
                    <a:pt x="229" y="317"/>
                  </a:lnTo>
                  <a:lnTo>
                    <a:pt x="213" y="325"/>
                  </a:lnTo>
                  <a:lnTo>
                    <a:pt x="177" y="325"/>
                  </a:lnTo>
                  <a:lnTo>
                    <a:pt x="155" y="349"/>
                  </a:lnTo>
                  <a:lnTo>
                    <a:pt x="88" y="368"/>
                  </a:lnTo>
                  <a:lnTo>
                    <a:pt x="59" y="388"/>
                  </a:lnTo>
                  <a:lnTo>
                    <a:pt x="42" y="403"/>
                  </a:lnTo>
                  <a:lnTo>
                    <a:pt x="72" y="450"/>
                  </a:lnTo>
                  <a:lnTo>
                    <a:pt x="51" y="466"/>
                  </a:lnTo>
                  <a:lnTo>
                    <a:pt x="25" y="462"/>
                  </a:lnTo>
                  <a:lnTo>
                    <a:pt x="0" y="415"/>
                  </a:lnTo>
                  <a:lnTo>
                    <a:pt x="4" y="380"/>
                  </a:lnTo>
                  <a:lnTo>
                    <a:pt x="4" y="364"/>
                  </a:lnTo>
                  <a:lnTo>
                    <a:pt x="25" y="332"/>
                  </a:lnTo>
                  <a:lnTo>
                    <a:pt x="51" y="329"/>
                  </a:lnTo>
                  <a:lnTo>
                    <a:pt x="51" y="313"/>
                  </a:lnTo>
                  <a:lnTo>
                    <a:pt x="75" y="302"/>
                  </a:lnTo>
                  <a:lnTo>
                    <a:pt x="80" y="270"/>
                  </a:lnTo>
                  <a:lnTo>
                    <a:pt x="125" y="239"/>
                  </a:lnTo>
                  <a:lnTo>
                    <a:pt x="122" y="192"/>
                  </a:lnTo>
                  <a:lnTo>
                    <a:pt x="159" y="149"/>
                  </a:lnTo>
                  <a:lnTo>
                    <a:pt x="159" y="134"/>
                  </a:lnTo>
                  <a:lnTo>
                    <a:pt x="168" y="117"/>
                  </a:lnTo>
                  <a:lnTo>
                    <a:pt x="159" y="78"/>
                  </a:lnTo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未知"/>
            <p:cNvSpPr>
              <a:spLocks/>
            </p:cNvSpPr>
            <p:nvPr/>
          </p:nvSpPr>
          <p:spPr bwMode="auto">
            <a:xfrm>
              <a:off x="3042902" y="4712431"/>
              <a:ext cx="606901" cy="418201"/>
            </a:xfrm>
            <a:custGeom>
              <a:avLst/>
              <a:gdLst>
                <a:gd name="T0" fmla="*/ 42865 w 617"/>
                <a:gd name="T1" fmla="*/ 254758 h 419"/>
                <a:gd name="T2" fmla="*/ 102570 w 617"/>
                <a:gd name="T3" fmla="*/ 223690 h 419"/>
                <a:gd name="T4" fmla="*/ 203609 w 617"/>
                <a:gd name="T5" fmla="*/ 250098 h 419"/>
                <a:gd name="T6" fmla="*/ 223511 w 617"/>
                <a:gd name="T7" fmla="*/ 208156 h 419"/>
                <a:gd name="T8" fmla="*/ 358229 w 617"/>
                <a:gd name="T9" fmla="*/ 158447 h 419"/>
                <a:gd name="T10" fmla="*/ 476108 w 617"/>
                <a:gd name="T11" fmla="*/ 128932 h 419"/>
                <a:gd name="T12" fmla="*/ 520504 w 617"/>
                <a:gd name="T13" fmla="*/ 139806 h 419"/>
                <a:gd name="T14" fmla="*/ 557246 w 617"/>
                <a:gd name="T15" fmla="*/ 116505 h 419"/>
                <a:gd name="T16" fmla="*/ 571024 w 617"/>
                <a:gd name="T17" fmla="*/ 91651 h 419"/>
                <a:gd name="T18" fmla="*/ 616951 w 617"/>
                <a:gd name="T19" fmla="*/ 55922 h 419"/>
                <a:gd name="T20" fmla="*/ 679717 w 617"/>
                <a:gd name="T21" fmla="*/ 24854 h 419"/>
                <a:gd name="T22" fmla="*/ 705742 w 617"/>
                <a:gd name="T23" fmla="*/ 55922 h 419"/>
                <a:gd name="T24" fmla="*/ 763916 w 617"/>
                <a:gd name="T25" fmla="*/ 12427 h 419"/>
                <a:gd name="T26" fmla="*/ 828214 w 617"/>
                <a:gd name="T27" fmla="*/ 12427 h 419"/>
                <a:gd name="T28" fmla="*/ 860363 w 617"/>
                <a:gd name="T29" fmla="*/ 60583 h 419"/>
                <a:gd name="T30" fmla="*/ 820560 w 617"/>
                <a:gd name="T31" fmla="*/ 146020 h 419"/>
                <a:gd name="T32" fmla="*/ 820560 w 617"/>
                <a:gd name="T33" fmla="*/ 181748 h 419"/>
                <a:gd name="T34" fmla="*/ 877203 w 617"/>
                <a:gd name="T35" fmla="*/ 212816 h 419"/>
                <a:gd name="T36" fmla="*/ 929253 w 617"/>
                <a:gd name="T37" fmla="*/ 194175 h 419"/>
                <a:gd name="T38" fmla="*/ 929253 w 617"/>
                <a:gd name="T39" fmla="*/ 279612 h 419"/>
                <a:gd name="T40" fmla="*/ 872610 w 617"/>
                <a:gd name="T41" fmla="*/ 371263 h 419"/>
                <a:gd name="T42" fmla="*/ 808312 w 617"/>
                <a:gd name="T43" fmla="*/ 492428 h 419"/>
                <a:gd name="T44" fmla="*/ 763916 w 617"/>
                <a:gd name="T45" fmla="*/ 557671 h 419"/>
                <a:gd name="T46" fmla="*/ 725644 w 617"/>
                <a:gd name="T47" fmla="*/ 588739 h 419"/>
                <a:gd name="T48" fmla="*/ 616951 w 617"/>
                <a:gd name="T49" fmla="*/ 649322 h 419"/>
                <a:gd name="T50" fmla="*/ 525097 w 617"/>
                <a:gd name="T51" fmla="*/ 602720 h 419"/>
                <a:gd name="T52" fmla="*/ 436305 w 617"/>
                <a:gd name="T53" fmla="*/ 644661 h 419"/>
                <a:gd name="T54" fmla="*/ 295463 w 617"/>
                <a:gd name="T55" fmla="*/ 594953 h 419"/>
                <a:gd name="T56" fmla="*/ 300055 w 617"/>
                <a:gd name="T57" fmla="*/ 504855 h 419"/>
                <a:gd name="T58" fmla="*/ 235758 w 617"/>
                <a:gd name="T59" fmla="*/ 486214 h 419"/>
                <a:gd name="T60" fmla="*/ 186769 w 617"/>
                <a:gd name="T61" fmla="*/ 486214 h 419"/>
                <a:gd name="T62" fmla="*/ 166868 w 617"/>
                <a:gd name="T63" fmla="*/ 413205 h 419"/>
                <a:gd name="T64" fmla="*/ 203609 w 617"/>
                <a:gd name="T65" fmla="*/ 406991 h 419"/>
                <a:gd name="T66" fmla="*/ 203609 w 617"/>
                <a:gd name="T67" fmla="*/ 346408 h 419"/>
                <a:gd name="T68" fmla="*/ 82668 w 617"/>
                <a:gd name="T69" fmla="*/ 298253 h 419"/>
                <a:gd name="T70" fmla="*/ 18371 w 617"/>
                <a:gd name="T71" fmla="*/ 298253 h 419"/>
                <a:gd name="T72" fmla="*/ 6124 w 617"/>
                <a:gd name="T73" fmla="*/ 250098 h 419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17" h="419">
                  <a:moveTo>
                    <a:pt x="4" y="161"/>
                  </a:moveTo>
                  <a:lnTo>
                    <a:pt x="28" y="164"/>
                  </a:lnTo>
                  <a:lnTo>
                    <a:pt x="59" y="137"/>
                  </a:lnTo>
                  <a:lnTo>
                    <a:pt x="67" y="144"/>
                  </a:lnTo>
                  <a:lnTo>
                    <a:pt x="122" y="168"/>
                  </a:lnTo>
                  <a:lnTo>
                    <a:pt x="133" y="161"/>
                  </a:lnTo>
                  <a:lnTo>
                    <a:pt x="133" y="144"/>
                  </a:lnTo>
                  <a:lnTo>
                    <a:pt x="146" y="134"/>
                  </a:lnTo>
                  <a:lnTo>
                    <a:pt x="222" y="86"/>
                  </a:lnTo>
                  <a:lnTo>
                    <a:pt x="234" y="102"/>
                  </a:lnTo>
                  <a:lnTo>
                    <a:pt x="280" y="117"/>
                  </a:lnTo>
                  <a:lnTo>
                    <a:pt x="311" y="83"/>
                  </a:lnTo>
                  <a:lnTo>
                    <a:pt x="319" y="90"/>
                  </a:lnTo>
                  <a:lnTo>
                    <a:pt x="340" y="90"/>
                  </a:lnTo>
                  <a:lnTo>
                    <a:pt x="340" y="83"/>
                  </a:lnTo>
                  <a:lnTo>
                    <a:pt x="364" y="75"/>
                  </a:lnTo>
                  <a:lnTo>
                    <a:pt x="364" y="66"/>
                  </a:lnTo>
                  <a:lnTo>
                    <a:pt x="373" y="59"/>
                  </a:lnTo>
                  <a:lnTo>
                    <a:pt x="377" y="59"/>
                  </a:lnTo>
                  <a:lnTo>
                    <a:pt x="403" y="36"/>
                  </a:lnTo>
                  <a:lnTo>
                    <a:pt x="423" y="43"/>
                  </a:lnTo>
                  <a:lnTo>
                    <a:pt x="444" y="16"/>
                  </a:lnTo>
                  <a:lnTo>
                    <a:pt x="453" y="36"/>
                  </a:lnTo>
                  <a:lnTo>
                    <a:pt x="461" y="36"/>
                  </a:lnTo>
                  <a:lnTo>
                    <a:pt x="490" y="8"/>
                  </a:lnTo>
                  <a:lnTo>
                    <a:pt x="499" y="8"/>
                  </a:lnTo>
                  <a:lnTo>
                    <a:pt x="516" y="0"/>
                  </a:lnTo>
                  <a:lnTo>
                    <a:pt x="541" y="8"/>
                  </a:lnTo>
                  <a:lnTo>
                    <a:pt x="541" y="36"/>
                  </a:lnTo>
                  <a:lnTo>
                    <a:pt x="562" y="39"/>
                  </a:lnTo>
                  <a:lnTo>
                    <a:pt x="553" y="66"/>
                  </a:lnTo>
                  <a:lnTo>
                    <a:pt x="536" y="94"/>
                  </a:lnTo>
                  <a:lnTo>
                    <a:pt x="528" y="117"/>
                  </a:lnTo>
                  <a:lnTo>
                    <a:pt x="536" y="117"/>
                  </a:lnTo>
                  <a:lnTo>
                    <a:pt x="557" y="98"/>
                  </a:lnTo>
                  <a:lnTo>
                    <a:pt x="573" y="137"/>
                  </a:lnTo>
                  <a:lnTo>
                    <a:pt x="591" y="125"/>
                  </a:lnTo>
                  <a:lnTo>
                    <a:pt x="607" y="125"/>
                  </a:lnTo>
                  <a:lnTo>
                    <a:pt x="616" y="164"/>
                  </a:lnTo>
                  <a:lnTo>
                    <a:pt x="607" y="180"/>
                  </a:lnTo>
                  <a:lnTo>
                    <a:pt x="607" y="195"/>
                  </a:lnTo>
                  <a:lnTo>
                    <a:pt x="570" y="239"/>
                  </a:lnTo>
                  <a:lnTo>
                    <a:pt x="573" y="286"/>
                  </a:lnTo>
                  <a:lnTo>
                    <a:pt x="528" y="317"/>
                  </a:lnTo>
                  <a:lnTo>
                    <a:pt x="524" y="349"/>
                  </a:lnTo>
                  <a:lnTo>
                    <a:pt x="499" y="359"/>
                  </a:lnTo>
                  <a:lnTo>
                    <a:pt x="499" y="376"/>
                  </a:lnTo>
                  <a:lnTo>
                    <a:pt x="474" y="379"/>
                  </a:lnTo>
                  <a:lnTo>
                    <a:pt x="453" y="410"/>
                  </a:lnTo>
                  <a:lnTo>
                    <a:pt x="403" y="418"/>
                  </a:lnTo>
                  <a:lnTo>
                    <a:pt x="373" y="398"/>
                  </a:lnTo>
                  <a:lnTo>
                    <a:pt x="343" y="388"/>
                  </a:lnTo>
                  <a:lnTo>
                    <a:pt x="314" y="415"/>
                  </a:lnTo>
                  <a:lnTo>
                    <a:pt x="285" y="415"/>
                  </a:lnTo>
                  <a:lnTo>
                    <a:pt x="259" y="418"/>
                  </a:lnTo>
                  <a:lnTo>
                    <a:pt x="193" y="383"/>
                  </a:lnTo>
                  <a:lnTo>
                    <a:pt x="180" y="356"/>
                  </a:lnTo>
                  <a:lnTo>
                    <a:pt x="196" y="325"/>
                  </a:lnTo>
                  <a:lnTo>
                    <a:pt x="180" y="313"/>
                  </a:lnTo>
                  <a:lnTo>
                    <a:pt x="154" y="313"/>
                  </a:lnTo>
                  <a:lnTo>
                    <a:pt x="151" y="305"/>
                  </a:lnTo>
                  <a:lnTo>
                    <a:pt x="122" y="313"/>
                  </a:lnTo>
                  <a:lnTo>
                    <a:pt x="96" y="293"/>
                  </a:lnTo>
                  <a:lnTo>
                    <a:pt x="109" y="266"/>
                  </a:lnTo>
                  <a:lnTo>
                    <a:pt x="125" y="266"/>
                  </a:lnTo>
                  <a:lnTo>
                    <a:pt x="133" y="262"/>
                  </a:lnTo>
                  <a:lnTo>
                    <a:pt x="143" y="235"/>
                  </a:lnTo>
                  <a:lnTo>
                    <a:pt x="133" y="223"/>
                  </a:lnTo>
                  <a:lnTo>
                    <a:pt x="62" y="212"/>
                  </a:lnTo>
                  <a:lnTo>
                    <a:pt x="54" y="192"/>
                  </a:lnTo>
                  <a:lnTo>
                    <a:pt x="33" y="192"/>
                  </a:lnTo>
                  <a:lnTo>
                    <a:pt x="12" y="192"/>
                  </a:lnTo>
                  <a:lnTo>
                    <a:pt x="0" y="173"/>
                  </a:lnTo>
                  <a:lnTo>
                    <a:pt x="4" y="161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未知"/>
            <p:cNvSpPr>
              <a:spLocks/>
            </p:cNvSpPr>
            <p:nvPr/>
          </p:nvSpPr>
          <p:spPr bwMode="auto">
            <a:xfrm>
              <a:off x="2487000" y="4494150"/>
              <a:ext cx="697682" cy="681362"/>
            </a:xfrm>
            <a:custGeom>
              <a:avLst/>
              <a:gdLst>
                <a:gd name="T0" fmla="*/ 948207 w 710"/>
                <a:gd name="T1" fmla="*/ 167439 h 684"/>
                <a:gd name="T2" fmla="*/ 871739 w 710"/>
                <a:gd name="T3" fmla="*/ 181393 h 684"/>
                <a:gd name="T4" fmla="*/ 841151 w 710"/>
                <a:gd name="T5" fmla="*/ 133331 h 684"/>
                <a:gd name="T6" fmla="*/ 819740 w 710"/>
                <a:gd name="T7" fmla="*/ 96123 h 684"/>
                <a:gd name="T8" fmla="*/ 769271 w 710"/>
                <a:gd name="T9" fmla="*/ 96123 h 684"/>
                <a:gd name="T10" fmla="*/ 735625 w 710"/>
                <a:gd name="T11" fmla="*/ 137983 h 684"/>
                <a:gd name="T12" fmla="*/ 735625 w 710"/>
                <a:gd name="T13" fmla="*/ 186044 h 684"/>
                <a:gd name="T14" fmla="*/ 672921 w 710"/>
                <a:gd name="T15" fmla="*/ 367437 h 684"/>
                <a:gd name="T16" fmla="*/ 619393 w 710"/>
                <a:gd name="T17" fmla="*/ 379840 h 684"/>
                <a:gd name="T18" fmla="*/ 518455 w 710"/>
                <a:gd name="T19" fmla="*/ 404645 h 684"/>
                <a:gd name="T20" fmla="*/ 365519 w 710"/>
                <a:gd name="T21" fmla="*/ 181393 h 684"/>
                <a:gd name="T22" fmla="*/ 319638 w 710"/>
                <a:gd name="T23" fmla="*/ 151936 h 684"/>
                <a:gd name="T24" fmla="*/ 307403 w 710"/>
                <a:gd name="T25" fmla="*/ 96123 h 684"/>
                <a:gd name="T26" fmla="*/ 229405 w 710"/>
                <a:gd name="T27" fmla="*/ 133331 h 684"/>
                <a:gd name="T28" fmla="*/ 198818 w 710"/>
                <a:gd name="T29" fmla="*/ 0 h 684"/>
                <a:gd name="T30" fmla="*/ 146819 w 710"/>
                <a:gd name="T31" fmla="*/ 54263 h 684"/>
                <a:gd name="T32" fmla="*/ 139172 w 710"/>
                <a:gd name="T33" fmla="*/ 133331 h 684"/>
                <a:gd name="T34" fmla="*/ 107056 w 710"/>
                <a:gd name="T35" fmla="*/ 120929 h 684"/>
                <a:gd name="T36" fmla="*/ 107056 w 710"/>
                <a:gd name="T37" fmla="*/ 217051 h 684"/>
                <a:gd name="T38" fmla="*/ 146819 w 710"/>
                <a:gd name="T39" fmla="*/ 227904 h 684"/>
                <a:gd name="T40" fmla="*/ 146819 w 710"/>
                <a:gd name="T41" fmla="*/ 435653 h 684"/>
                <a:gd name="T42" fmla="*/ 24470 w 710"/>
                <a:gd name="T43" fmla="*/ 567434 h 684"/>
                <a:gd name="T44" fmla="*/ 0 w 710"/>
                <a:gd name="T45" fmla="*/ 604643 h 684"/>
                <a:gd name="T46" fmla="*/ 0 w 710"/>
                <a:gd name="T47" fmla="*/ 688362 h 684"/>
                <a:gd name="T48" fmla="*/ 70351 w 710"/>
                <a:gd name="T49" fmla="*/ 677510 h 684"/>
                <a:gd name="T50" fmla="*/ 139172 w 710"/>
                <a:gd name="T51" fmla="*/ 706967 h 684"/>
                <a:gd name="T52" fmla="*/ 166701 w 710"/>
                <a:gd name="T53" fmla="*/ 779834 h 684"/>
                <a:gd name="T54" fmla="*/ 223287 w 710"/>
                <a:gd name="T55" fmla="*/ 798438 h 684"/>
                <a:gd name="T56" fmla="*/ 215641 w 710"/>
                <a:gd name="T57" fmla="*/ 840298 h 684"/>
                <a:gd name="T58" fmla="*/ 198818 w 710"/>
                <a:gd name="T59" fmla="*/ 913165 h 684"/>
                <a:gd name="T60" fmla="*/ 241640 w 710"/>
                <a:gd name="T61" fmla="*/ 931770 h 684"/>
                <a:gd name="T62" fmla="*/ 287521 w 710"/>
                <a:gd name="T63" fmla="*/ 967428 h 684"/>
                <a:gd name="T64" fmla="*/ 371636 w 710"/>
                <a:gd name="T65" fmla="*/ 1015489 h 684"/>
                <a:gd name="T66" fmla="*/ 448104 w 710"/>
                <a:gd name="T67" fmla="*/ 992234 h 684"/>
                <a:gd name="T68" fmla="*/ 460339 w 710"/>
                <a:gd name="T69" fmla="*/ 1040295 h 684"/>
                <a:gd name="T70" fmla="*/ 504691 w 710"/>
                <a:gd name="T71" fmla="*/ 1052698 h 684"/>
                <a:gd name="T72" fmla="*/ 530690 w 710"/>
                <a:gd name="T73" fmla="*/ 1044946 h 684"/>
                <a:gd name="T74" fmla="*/ 512338 w 710"/>
                <a:gd name="T75" fmla="*/ 919367 h 684"/>
                <a:gd name="T76" fmla="*/ 576571 w 710"/>
                <a:gd name="T77" fmla="*/ 894561 h 684"/>
                <a:gd name="T78" fmla="*/ 619393 w 710"/>
                <a:gd name="T79" fmla="*/ 858902 h 684"/>
                <a:gd name="T80" fmla="*/ 723390 w 710"/>
                <a:gd name="T81" fmla="*/ 858902 h 684"/>
                <a:gd name="T82" fmla="*/ 769271 w 710"/>
                <a:gd name="T83" fmla="*/ 852701 h 684"/>
                <a:gd name="T84" fmla="*/ 807505 w 710"/>
                <a:gd name="T85" fmla="*/ 882158 h 684"/>
                <a:gd name="T86" fmla="*/ 845740 w 710"/>
                <a:gd name="T87" fmla="*/ 840298 h 684"/>
                <a:gd name="T88" fmla="*/ 891620 w 710"/>
                <a:gd name="T89" fmla="*/ 846500 h 684"/>
                <a:gd name="T90" fmla="*/ 955854 w 710"/>
                <a:gd name="T91" fmla="*/ 779834 h 684"/>
                <a:gd name="T92" fmla="*/ 1012440 w 710"/>
                <a:gd name="T93" fmla="*/ 792237 h 684"/>
                <a:gd name="T94" fmla="*/ 1056792 w 710"/>
                <a:gd name="T95" fmla="*/ 750377 h 684"/>
                <a:gd name="T96" fmla="*/ 1084321 w 710"/>
                <a:gd name="T97" fmla="*/ 700765 h 684"/>
                <a:gd name="T98" fmla="*/ 960442 w 710"/>
                <a:gd name="T99" fmla="*/ 665107 h 684"/>
                <a:gd name="T100" fmla="*/ 916090 w 710"/>
                <a:gd name="T101" fmla="*/ 635650 h 684"/>
                <a:gd name="T102" fmla="*/ 865621 w 710"/>
                <a:gd name="T103" fmla="*/ 604643 h 684"/>
                <a:gd name="T104" fmla="*/ 883974 w 710"/>
                <a:gd name="T105" fmla="*/ 519372 h 684"/>
                <a:gd name="T106" fmla="*/ 871739 w 710"/>
                <a:gd name="T107" fmla="*/ 356584 h 684"/>
                <a:gd name="T108" fmla="*/ 781506 w 710"/>
                <a:gd name="T109" fmla="*/ 362786 h 684"/>
                <a:gd name="T110" fmla="*/ 769271 w 710"/>
                <a:gd name="T111" fmla="*/ 306972 h 684"/>
                <a:gd name="T112" fmla="*/ 787624 w 710"/>
                <a:gd name="T113" fmla="*/ 246508 h 684"/>
                <a:gd name="T114" fmla="*/ 841151 w 710"/>
                <a:gd name="T115" fmla="*/ 241857 h 684"/>
                <a:gd name="T116" fmla="*/ 935972 w 710"/>
                <a:gd name="T117" fmla="*/ 241857 h 68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710" h="684">
                  <a:moveTo>
                    <a:pt x="625" y="125"/>
                  </a:moveTo>
                  <a:lnTo>
                    <a:pt x="620" y="108"/>
                  </a:lnTo>
                  <a:lnTo>
                    <a:pt x="599" y="101"/>
                  </a:lnTo>
                  <a:lnTo>
                    <a:pt x="570" y="117"/>
                  </a:lnTo>
                  <a:lnTo>
                    <a:pt x="550" y="108"/>
                  </a:lnTo>
                  <a:lnTo>
                    <a:pt x="550" y="86"/>
                  </a:lnTo>
                  <a:lnTo>
                    <a:pt x="536" y="74"/>
                  </a:lnTo>
                  <a:lnTo>
                    <a:pt x="536" y="62"/>
                  </a:lnTo>
                  <a:lnTo>
                    <a:pt x="511" y="54"/>
                  </a:lnTo>
                  <a:lnTo>
                    <a:pt x="503" y="62"/>
                  </a:lnTo>
                  <a:lnTo>
                    <a:pt x="507" y="81"/>
                  </a:lnTo>
                  <a:lnTo>
                    <a:pt x="481" y="89"/>
                  </a:lnTo>
                  <a:lnTo>
                    <a:pt x="478" y="105"/>
                  </a:lnTo>
                  <a:lnTo>
                    <a:pt x="481" y="120"/>
                  </a:lnTo>
                  <a:lnTo>
                    <a:pt x="432" y="176"/>
                  </a:lnTo>
                  <a:lnTo>
                    <a:pt x="440" y="237"/>
                  </a:lnTo>
                  <a:lnTo>
                    <a:pt x="419" y="257"/>
                  </a:lnTo>
                  <a:lnTo>
                    <a:pt x="405" y="245"/>
                  </a:lnTo>
                  <a:lnTo>
                    <a:pt x="356" y="273"/>
                  </a:lnTo>
                  <a:lnTo>
                    <a:pt x="339" y="261"/>
                  </a:lnTo>
                  <a:lnTo>
                    <a:pt x="267" y="137"/>
                  </a:lnTo>
                  <a:lnTo>
                    <a:pt x="239" y="117"/>
                  </a:lnTo>
                  <a:lnTo>
                    <a:pt x="217" y="113"/>
                  </a:lnTo>
                  <a:lnTo>
                    <a:pt x="209" y="98"/>
                  </a:lnTo>
                  <a:lnTo>
                    <a:pt x="221" y="78"/>
                  </a:lnTo>
                  <a:lnTo>
                    <a:pt x="201" y="62"/>
                  </a:lnTo>
                  <a:lnTo>
                    <a:pt x="176" y="81"/>
                  </a:lnTo>
                  <a:lnTo>
                    <a:pt x="150" y="86"/>
                  </a:lnTo>
                  <a:lnTo>
                    <a:pt x="133" y="15"/>
                  </a:lnTo>
                  <a:lnTo>
                    <a:pt x="130" y="0"/>
                  </a:lnTo>
                  <a:lnTo>
                    <a:pt x="109" y="27"/>
                  </a:lnTo>
                  <a:lnTo>
                    <a:pt x="96" y="35"/>
                  </a:lnTo>
                  <a:lnTo>
                    <a:pt x="100" y="78"/>
                  </a:lnTo>
                  <a:lnTo>
                    <a:pt x="91" y="86"/>
                  </a:lnTo>
                  <a:lnTo>
                    <a:pt x="78" y="86"/>
                  </a:lnTo>
                  <a:lnTo>
                    <a:pt x="70" y="78"/>
                  </a:lnTo>
                  <a:lnTo>
                    <a:pt x="58" y="89"/>
                  </a:lnTo>
                  <a:lnTo>
                    <a:pt x="70" y="140"/>
                  </a:lnTo>
                  <a:lnTo>
                    <a:pt x="83" y="140"/>
                  </a:lnTo>
                  <a:lnTo>
                    <a:pt x="96" y="147"/>
                  </a:lnTo>
                  <a:lnTo>
                    <a:pt x="100" y="176"/>
                  </a:lnTo>
                  <a:lnTo>
                    <a:pt x="96" y="281"/>
                  </a:lnTo>
                  <a:lnTo>
                    <a:pt x="20" y="343"/>
                  </a:lnTo>
                  <a:lnTo>
                    <a:pt x="16" y="366"/>
                  </a:lnTo>
                  <a:lnTo>
                    <a:pt x="0" y="378"/>
                  </a:lnTo>
                  <a:lnTo>
                    <a:pt x="0" y="390"/>
                  </a:lnTo>
                  <a:lnTo>
                    <a:pt x="12" y="421"/>
                  </a:lnTo>
                  <a:lnTo>
                    <a:pt x="0" y="444"/>
                  </a:lnTo>
                  <a:lnTo>
                    <a:pt x="8" y="449"/>
                  </a:lnTo>
                  <a:lnTo>
                    <a:pt x="46" y="437"/>
                  </a:lnTo>
                  <a:lnTo>
                    <a:pt x="100" y="437"/>
                  </a:lnTo>
                  <a:lnTo>
                    <a:pt x="91" y="456"/>
                  </a:lnTo>
                  <a:lnTo>
                    <a:pt x="105" y="476"/>
                  </a:lnTo>
                  <a:lnTo>
                    <a:pt x="109" y="503"/>
                  </a:lnTo>
                  <a:lnTo>
                    <a:pt x="113" y="511"/>
                  </a:lnTo>
                  <a:lnTo>
                    <a:pt x="146" y="515"/>
                  </a:lnTo>
                  <a:lnTo>
                    <a:pt x="158" y="523"/>
                  </a:lnTo>
                  <a:lnTo>
                    <a:pt x="141" y="542"/>
                  </a:lnTo>
                  <a:lnTo>
                    <a:pt x="141" y="566"/>
                  </a:lnTo>
                  <a:lnTo>
                    <a:pt x="130" y="589"/>
                  </a:lnTo>
                  <a:lnTo>
                    <a:pt x="138" y="601"/>
                  </a:lnTo>
                  <a:lnTo>
                    <a:pt x="158" y="601"/>
                  </a:lnTo>
                  <a:lnTo>
                    <a:pt x="193" y="613"/>
                  </a:lnTo>
                  <a:lnTo>
                    <a:pt x="188" y="624"/>
                  </a:lnTo>
                  <a:lnTo>
                    <a:pt x="209" y="655"/>
                  </a:lnTo>
                  <a:lnTo>
                    <a:pt x="243" y="655"/>
                  </a:lnTo>
                  <a:lnTo>
                    <a:pt x="280" y="635"/>
                  </a:lnTo>
                  <a:lnTo>
                    <a:pt x="293" y="640"/>
                  </a:lnTo>
                  <a:lnTo>
                    <a:pt x="293" y="655"/>
                  </a:lnTo>
                  <a:lnTo>
                    <a:pt x="301" y="671"/>
                  </a:lnTo>
                  <a:lnTo>
                    <a:pt x="309" y="683"/>
                  </a:lnTo>
                  <a:lnTo>
                    <a:pt x="330" y="679"/>
                  </a:lnTo>
                  <a:lnTo>
                    <a:pt x="339" y="683"/>
                  </a:lnTo>
                  <a:lnTo>
                    <a:pt x="347" y="674"/>
                  </a:lnTo>
                  <a:lnTo>
                    <a:pt x="347" y="647"/>
                  </a:lnTo>
                  <a:lnTo>
                    <a:pt x="335" y="593"/>
                  </a:lnTo>
                  <a:lnTo>
                    <a:pt x="343" y="577"/>
                  </a:lnTo>
                  <a:lnTo>
                    <a:pt x="377" y="577"/>
                  </a:lnTo>
                  <a:lnTo>
                    <a:pt x="385" y="577"/>
                  </a:lnTo>
                  <a:lnTo>
                    <a:pt x="405" y="554"/>
                  </a:lnTo>
                  <a:lnTo>
                    <a:pt x="452" y="569"/>
                  </a:lnTo>
                  <a:lnTo>
                    <a:pt x="473" y="554"/>
                  </a:lnTo>
                  <a:lnTo>
                    <a:pt x="481" y="562"/>
                  </a:lnTo>
                  <a:lnTo>
                    <a:pt x="503" y="550"/>
                  </a:lnTo>
                  <a:lnTo>
                    <a:pt x="523" y="569"/>
                  </a:lnTo>
                  <a:lnTo>
                    <a:pt x="528" y="569"/>
                  </a:lnTo>
                  <a:lnTo>
                    <a:pt x="536" y="557"/>
                  </a:lnTo>
                  <a:lnTo>
                    <a:pt x="553" y="542"/>
                  </a:lnTo>
                  <a:lnTo>
                    <a:pt x="562" y="550"/>
                  </a:lnTo>
                  <a:lnTo>
                    <a:pt x="583" y="546"/>
                  </a:lnTo>
                  <a:lnTo>
                    <a:pt x="603" y="530"/>
                  </a:lnTo>
                  <a:lnTo>
                    <a:pt x="625" y="503"/>
                  </a:lnTo>
                  <a:lnTo>
                    <a:pt x="649" y="499"/>
                  </a:lnTo>
                  <a:lnTo>
                    <a:pt x="662" y="511"/>
                  </a:lnTo>
                  <a:lnTo>
                    <a:pt x="674" y="484"/>
                  </a:lnTo>
                  <a:lnTo>
                    <a:pt x="691" y="484"/>
                  </a:lnTo>
                  <a:lnTo>
                    <a:pt x="699" y="479"/>
                  </a:lnTo>
                  <a:lnTo>
                    <a:pt x="709" y="452"/>
                  </a:lnTo>
                  <a:lnTo>
                    <a:pt x="699" y="440"/>
                  </a:lnTo>
                  <a:lnTo>
                    <a:pt x="628" y="429"/>
                  </a:lnTo>
                  <a:lnTo>
                    <a:pt x="620" y="410"/>
                  </a:lnTo>
                  <a:lnTo>
                    <a:pt x="599" y="410"/>
                  </a:lnTo>
                  <a:lnTo>
                    <a:pt x="578" y="410"/>
                  </a:lnTo>
                  <a:lnTo>
                    <a:pt x="566" y="390"/>
                  </a:lnTo>
                  <a:lnTo>
                    <a:pt x="570" y="378"/>
                  </a:lnTo>
                  <a:lnTo>
                    <a:pt x="578" y="335"/>
                  </a:lnTo>
                  <a:lnTo>
                    <a:pt x="550" y="308"/>
                  </a:lnTo>
                  <a:lnTo>
                    <a:pt x="570" y="230"/>
                  </a:lnTo>
                  <a:lnTo>
                    <a:pt x="558" y="218"/>
                  </a:lnTo>
                  <a:lnTo>
                    <a:pt x="511" y="234"/>
                  </a:lnTo>
                  <a:lnTo>
                    <a:pt x="503" y="215"/>
                  </a:lnTo>
                  <a:lnTo>
                    <a:pt x="503" y="198"/>
                  </a:lnTo>
                  <a:lnTo>
                    <a:pt x="490" y="186"/>
                  </a:lnTo>
                  <a:lnTo>
                    <a:pt x="515" y="159"/>
                  </a:lnTo>
                  <a:lnTo>
                    <a:pt x="536" y="167"/>
                  </a:lnTo>
                  <a:lnTo>
                    <a:pt x="550" y="156"/>
                  </a:lnTo>
                  <a:lnTo>
                    <a:pt x="591" y="164"/>
                  </a:lnTo>
                  <a:lnTo>
                    <a:pt x="612" y="156"/>
                  </a:lnTo>
                  <a:lnTo>
                    <a:pt x="625" y="125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未知"/>
            <p:cNvSpPr>
              <a:spLocks/>
            </p:cNvSpPr>
            <p:nvPr/>
          </p:nvSpPr>
          <p:spPr bwMode="auto">
            <a:xfrm>
              <a:off x="3944584" y="4487010"/>
              <a:ext cx="329460" cy="393721"/>
            </a:xfrm>
            <a:custGeom>
              <a:avLst/>
              <a:gdLst>
                <a:gd name="T0" fmla="*/ 0 w 336"/>
                <a:gd name="T1" fmla="*/ 467318 h 396"/>
                <a:gd name="T2" fmla="*/ 12209 w 336"/>
                <a:gd name="T3" fmla="*/ 362094 h 396"/>
                <a:gd name="T4" fmla="*/ 30522 w 336"/>
                <a:gd name="T5" fmla="*/ 332693 h 396"/>
                <a:gd name="T6" fmla="*/ 42730 w 336"/>
                <a:gd name="T7" fmla="*/ 309482 h 396"/>
                <a:gd name="T8" fmla="*/ 64095 w 336"/>
                <a:gd name="T9" fmla="*/ 259965 h 396"/>
                <a:gd name="T10" fmla="*/ 51887 w 336"/>
                <a:gd name="T11" fmla="*/ 249133 h 396"/>
                <a:gd name="T12" fmla="*/ 57991 w 336"/>
                <a:gd name="T13" fmla="*/ 205806 h 396"/>
                <a:gd name="T14" fmla="*/ 106825 w 336"/>
                <a:gd name="T15" fmla="*/ 151646 h 396"/>
                <a:gd name="T16" fmla="*/ 102247 w 336"/>
                <a:gd name="T17" fmla="*/ 116056 h 396"/>
                <a:gd name="T18" fmla="*/ 138873 w 336"/>
                <a:gd name="T19" fmla="*/ 60349 h 396"/>
                <a:gd name="T20" fmla="*/ 172447 w 336"/>
                <a:gd name="T21" fmla="*/ 66539 h 396"/>
                <a:gd name="T22" fmla="*/ 235016 w 336"/>
                <a:gd name="T23" fmla="*/ 24759 h 396"/>
                <a:gd name="T24" fmla="*/ 248751 w 336"/>
                <a:gd name="T25" fmla="*/ 0 h 396"/>
                <a:gd name="T26" fmla="*/ 294533 w 336"/>
                <a:gd name="T27" fmla="*/ 6190 h 396"/>
                <a:gd name="T28" fmla="*/ 312846 w 336"/>
                <a:gd name="T29" fmla="*/ 55707 h 396"/>
                <a:gd name="T30" fmla="*/ 331159 w 336"/>
                <a:gd name="T31" fmla="*/ 91297 h 396"/>
                <a:gd name="T32" fmla="*/ 378467 w 336"/>
                <a:gd name="T33" fmla="*/ 91297 h 396"/>
                <a:gd name="T34" fmla="*/ 402884 w 336"/>
                <a:gd name="T35" fmla="*/ 60349 h 396"/>
                <a:gd name="T36" fmla="*/ 441036 w 336"/>
                <a:gd name="T37" fmla="*/ 97487 h 396"/>
                <a:gd name="T38" fmla="*/ 511236 w 336"/>
                <a:gd name="T39" fmla="*/ 74276 h 396"/>
                <a:gd name="T40" fmla="*/ 466980 w 336"/>
                <a:gd name="T41" fmla="*/ 176405 h 396"/>
                <a:gd name="T42" fmla="*/ 441036 w 336"/>
                <a:gd name="T43" fmla="*/ 164026 h 396"/>
                <a:gd name="T44" fmla="*/ 421197 w 336"/>
                <a:gd name="T45" fmla="*/ 170215 h 396"/>
                <a:gd name="T46" fmla="*/ 421197 w 336"/>
                <a:gd name="T47" fmla="*/ 181047 h 396"/>
                <a:gd name="T48" fmla="*/ 445615 w 336"/>
                <a:gd name="T49" fmla="*/ 205806 h 396"/>
                <a:gd name="T50" fmla="*/ 441036 w 336"/>
                <a:gd name="T51" fmla="*/ 297103 h 396"/>
                <a:gd name="T52" fmla="*/ 445615 w 336"/>
                <a:gd name="T53" fmla="*/ 328051 h 396"/>
                <a:gd name="T54" fmla="*/ 441036 w 336"/>
                <a:gd name="T55" fmla="*/ 332693 h 396"/>
                <a:gd name="T56" fmla="*/ 408989 w 336"/>
                <a:gd name="T57" fmla="*/ 328051 h 396"/>
                <a:gd name="T58" fmla="*/ 390676 w 336"/>
                <a:gd name="T59" fmla="*/ 346620 h 396"/>
                <a:gd name="T60" fmla="*/ 402884 w 336"/>
                <a:gd name="T61" fmla="*/ 369831 h 396"/>
                <a:gd name="T62" fmla="*/ 370837 w 336"/>
                <a:gd name="T63" fmla="*/ 399232 h 396"/>
                <a:gd name="T64" fmla="*/ 378467 w 336"/>
                <a:gd name="T65" fmla="*/ 411611 h 396"/>
                <a:gd name="T66" fmla="*/ 344893 w 336"/>
                <a:gd name="T67" fmla="*/ 430180 h 396"/>
                <a:gd name="T68" fmla="*/ 349472 w 336"/>
                <a:gd name="T69" fmla="*/ 453392 h 396"/>
                <a:gd name="T70" fmla="*/ 337263 w 336"/>
                <a:gd name="T71" fmla="*/ 467318 h 396"/>
                <a:gd name="T72" fmla="*/ 294533 w 336"/>
                <a:gd name="T73" fmla="*/ 467318 h 396"/>
                <a:gd name="T74" fmla="*/ 268590 w 336"/>
                <a:gd name="T75" fmla="*/ 484340 h 396"/>
                <a:gd name="T76" fmla="*/ 262485 w 336"/>
                <a:gd name="T77" fmla="*/ 490529 h 396"/>
                <a:gd name="T78" fmla="*/ 286903 w 336"/>
                <a:gd name="T79" fmla="*/ 509098 h 396"/>
                <a:gd name="T80" fmla="*/ 262485 w 336"/>
                <a:gd name="T81" fmla="*/ 544689 h 396"/>
                <a:gd name="T82" fmla="*/ 228912 w 336"/>
                <a:gd name="T83" fmla="*/ 580279 h 396"/>
                <a:gd name="T84" fmla="*/ 216703 w 336"/>
                <a:gd name="T85" fmla="*/ 574090 h 396"/>
                <a:gd name="T86" fmla="*/ 186181 w 336"/>
                <a:gd name="T87" fmla="*/ 611228 h 396"/>
                <a:gd name="T88" fmla="*/ 146503 w 336"/>
                <a:gd name="T89" fmla="*/ 532310 h 396"/>
                <a:gd name="T90" fmla="*/ 114456 w 336"/>
                <a:gd name="T91" fmla="*/ 490529 h 396"/>
                <a:gd name="T92" fmla="*/ 90039 w 336"/>
                <a:gd name="T93" fmla="*/ 496719 h 396"/>
                <a:gd name="T94" fmla="*/ 76304 w 336"/>
                <a:gd name="T95" fmla="*/ 484340 h 396"/>
                <a:gd name="T96" fmla="*/ 0 w 336"/>
                <a:gd name="T97" fmla="*/ 467318 h 39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36" h="396">
                  <a:moveTo>
                    <a:pt x="0" y="302"/>
                  </a:moveTo>
                  <a:lnTo>
                    <a:pt x="8" y="234"/>
                  </a:lnTo>
                  <a:lnTo>
                    <a:pt x="20" y="215"/>
                  </a:lnTo>
                  <a:lnTo>
                    <a:pt x="28" y="200"/>
                  </a:lnTo>
                  <a:lnTo>
                    <a:pt x="42" y="168"/>
                  </a:lnTo>
                  <a:lnTo>
                    <a:pt x="34" y="161"/>
                  </a:lnTo>
                  <a:lnTo>
                    <a:pt x="38" y="133"/>
                  </a:lnTo>
                  <a:lnTo>
                    <a:pt x="70" y="98"/>
                  </a:lnTo>
                  <a:lnTo>
                    <a:pt x="67" y="75"/>
                  </a:lnTo>
                  <a:lnTo>
                    <a:pt x="91" y="39"/>
                  </a:lnTo>
                  <a:lnTo>
                    <a:pt x="113" y="43"/>
                  </a:lnTo>
                  <a:lnTo>
                    <a:pt x="154" y="16"/>
                  </a:lnTo>
                  <a:lnTo>
                    <a:pt x="163" y="0"/>
                  </a:lnTo>
                  <a:lnTo>
                    <a:pt x="193" y="4"/>
                  </a:lnTo>
                  <a:lnTo>
                    <a:pt x="205" y="36"/>
                  </a:lnTo>
                  <a:lnTo>
                    <a:pt x="217" y="59"/>
                  </a:lnTo>
                  <a:lnTo>
                    <a:pt x="248" y="59"/>
                  </a:lnTo>
                  <a:lnTo>
                    <a:pt x="264" y="39"/>
                  </a:lnTo>
                  <a:lnTo>
                    <a:pt x="289" y="63"/>
                  </a:lnTo>
                  <a:lnTo>
                    <a:pt x="335" y="48"/>
                  </a:lnTo>
                  <a:lnTo>
                    <a:pt x="306" y="114"/>
                  </a:lnTo>
                  <a:lnTo>
                    <a:pt x="289" y="106"/>
                  </a:lnTo>
                  <a:lnTo>
                    <a:pt x="276" y="110"/>
                  </a:lnTo>
                  <a:lnTo>
                    <a:pt x="276" y="117"/>
                  </a:lnTo>
                  <a:lnTo>
                    <a:pt x="292" y="133"/>
                  </a:lnTo>
                  <a:lnTo>
                    <a:pt x="289" y="192"/>
                  </a:lnTo>
                  <a:lnTo>
                    <a:pt x="292" y="212"/>
                  </a:lnTo>
                  <a:lnTo>
                    <a:pt x="289" y="215"/>
                  </a:lnTo>
                  <a:lnTo>
                    <a:pt x="268" y="212"/>
                  </a:lnTo>
                  <a:lnTo>
                    <a:pt x="256" y="224"/>
                  </a:lnTo>
                  <a:lnTo>
                    <a:pt x="264" y="239"/>
                  </a:lnTo>
                  <a:lnTo>
                    <a:pt x="243" y="258"/>
                  </a:lnTo>
                  <a:lnTo>
                    <a:pt x="248" y="266"/>
                  </a:lnTo>
                  <a:lnTo>
                    <a:pt x="226" y="278"/>
                  </a:lnTo>
                  <a:lnTo>
                    <a:pt x="229" y="293"/>
                  </a:lnTo>
                  <a:lnTo>
                    <a:pt x="221" y="302"/>
                  </a:lnTo>
                  <a:lnTo>
                    <a:pt x="193" y="302"/>
                  </a:lnTo>
                  <a:lnTo>
                    <a:pt x="176" y="313"/>
                  </a:lnTo>
                  <a:lnTo>
                    <a:pt x="172" y="317"/>
                  </a:lnTo>
                  <a:lnTo>
                    <a:pt x="188" y="329"/>
                  </a:lnTo>
                  <a:lnTo>
                    <a:pt x="172" y="352"/>
                  </a:lnTo>
                  <a:lnTo>
                    <a:pt x="150" y="375"/>
                  </a:lnTo>
                  <a:lnTo>
                    <a:pt x="142" y="371"/>
                  </a:lnTo>
                  <a:lnTo>
                    <a:pt x="122" y="395"/>
                  </a:lnTo>
                  <a:lnTo>
                    <a:pt x="96" y="344"/>
                  </a:lnTo>
                  <a:lnTo>
                    <a:pt x="75" y="317"/>
                  </a:lnTo>
                  <a:lnTo>
                    <a:pt x="59" y="321"/>
                  </a:lnTo>
                  <a:lnTo>
                    <a:pt x="50" y="313"/>
                  </a:lnTo>
                  <a:lnTo>
                    <a:pt x="0" y="302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未知"/>
            <p:cNvSpPr>
              <a:spLocks/>
            </p:cNvSpPr>
            <p:nvPr/>
          </p:nvSpPr>
          <p:spPr bwMode="auto">
            <a:xfrm>
              <a:off x="3944584" y="4487010"/>
              <a:ext cx="329460" cy="393721"/>
            </a:xfrm>
            <a:custGeom>
              <a:avLst/>
              <a:gdLst>
                <a:gd name="T0" fmla="*/ 0 w 336"/>
                <a:gd name="T1" fmla="*/ 467318 h 396"/>
                <a:gd name="T2" fmla="*/ 12209 w 336"/>
                <a:gd name="T3" fmla="*/ 362094 h 396"/>
                <a:gd name="T4" fmla="*/ 30522 w 336"/>
                <a:gd name="T5" fmla="*/ 332693 h 396"/>
                <a:gd name="T6" fmla="*/ 42730 w 336"/>
                <a:gd name="T7" fmla="*/ 309482 h 396"/>
                <a:gd name="T8" fmla="*/ 64095 w 336"/>
                <a:gd name="T9" fmla="*/ 259965 h 396"/>
                <a:gd name="T10" fmla="*/ 51887 w 336"/>
                <a:gd name="T11" fmla="*/ 249133 h 396"/>
                <a:gd name="T12" fmla="*/ 57991 w 336"/>
                <a:gd name="T13" fmla="*/ 205806 h 396"/>
                <a:gd name="T14" fmla="*/ 106825 w 336"/>
                <a:gd name="T15" fmla="*/ 151646 h 396"/>
                <a:gd name="T16" fmla="*/ 102247 w 336"/>
                <a:gd name="T17" fmla="*/ 116056 h 396"/>
                <a:gd name="T18" fmla="*/ 138873 w 336"/>
                <a:gd name="T19" fmla="*/ 60349 h 396"/>
                <a:gd name="T20" fmla="*/ 172447 w 336"/>
                <a:gd name="T21" fmla="*/ 66539 h 396"/>
                <a:gd name="T22" fmla="*/ 235016 w 336"/>
                <a:gd name="T23" fmla="*/ 24759 h 396"/>
                <a:gd name="T24" fmla="*/ 248751 w 336"/>
                <a:gd name="T25" fmla="*/ 0 h 396"/>
                <a:gd name="T26" fmla="*/ 294533 w 336"/>
                <a:gd name="T27" fmla="*/ 6190 h 396"/>
                <a:gd name="T28" fmla="*/ 312846 w 336"/>
                <a:gd name="T29" fmla="*/ 55707 h 396"/>
                <a:gd name="T30" fmla="*/ 331159 w 336"/>
                <a:gd name="T31" fmla="*/ 91297 h 396"/>
                <a:gd name="T32" fmla="*/ 378467 w 336"/>
                <a:gd name="T33" fmla="*/ 91297 h 396"/>
                <a:gd name="T34" fmla="*/ 402884 w 336"/>
                <a:gd name="T35" fmla="*/ 60349 h 396"/>
                <a:gd name="T36" fmla="*/ 441036 w 336"/>
                <a:gd name="T37" fmla="*/ 97487 h 396"/>
                <a:gd name="T38" fmla="*/ 511236 w 336"/>
                <a:gd name="T39" fmla="*/ 74276 h 396"/>
                <a:gd name="T40" fmla="*/ 466980 w 336"/>
                <a:gd name="T41" fmla="*/ 176405 h 396"/>
                <a:gd name="T42" fmla="*/ 441036 w 336"/>
                <a:gd name="T43" fmla="*/ 164026 h 396"/>
                <a:gd name="T44" fmla="*/ 421197 w 336"/>
                <a:gd name="T45" fmla="*/ 170215 h 396"/>
                <a:gd name="T46" fmla="*/ 421197 w 336"/>
                <a:gd name="T47" fmla="*/ 181047 h 396"/>
                <a:gd name="T48" fmla="*/ 445615 w 336"/>
                <a:gd name="T49" fmla="*/ 205806 h 396"/>
                <a:gd name="T50" fmla="*/ 441036 w 336"/>
                <a:gd name="T51" fmla="*/ 297103 h 396"/>
                <a:gd name="T52" fmla="*/ 445615 w 336"/>
                <a:gd name="T53" fmla="*/ 328051 h 396"/>
                <a:gd name="T54" fmla="*/ 441036 w 336"/>
                <a:gd name="T55" fmla="*/ 332693 h 396"/>
                <a:gd name="T56" fmla="*/ 408989 w 336"/>
                <a:gd name="T57" fmla="*/ 328051 h 396"/>
                <a:gd name="T58" fmla="*/ 390676 w 336"/>
                <a:gd name="T59" fmla="*/ 346620 h 396"/>
                <a:gd name="T60" fmla="*/ 402884 w 336"/>
                <a:gd name="T61" fmla="*/ 369831 h 396"/>
                <a:gd name="T62" fmla="*/ 370837 w 336"/>
                <a:gd name="T63" fmla="*/ 399232 h 396"/>
                <a:gd name="T64" fmla="*/ 378467 w 336"/>
                <a:gd name="T65" fmla="*/ 411611 h 396"/>
                <a:gd name="T66" fmla="*/ 344893 w 336"/>
                <a:gd name="T67" fmla="*/ 430180 h 396"/>
                <a:gd name="T68" fmla="*/ 349472 w 336"/>
                <a:gd name="T69" fmla="*/ 453392 h 396"/>
                <a:gd name="T70" fmla="*/ 337263 w 336"/>
                <a:gd name="T71" fmla="*/ 467318 h 396"/>
                <a:gd name="T72" fmla="*/ 294533 w 336"/>
                <a:gd name="T73" fmla="*/ 467318 h 396"/>
                <a:gd name="T74" fmla="*/ 268590 w 336"/>
                <a:gd name="T75" fmla="*/ 484340 h 396"/>
                <a:gd name="T76" fmla="*/ 262485 w 336"/>
                <a:gd name="T77" fmla="*/ 490529 h 396"/>
                <a:gd name="T78" fmla="*/ 286903 w 336"/>
                <a:gd name="T79" fmla="*/ 509098 h 396"/>
                <a:gd name="T80" fmla="*/ 262485 w 336"/>
                <a:gd name="T81" fmla="*/ 544689 h 396"/>
                <a:gd name="T82" fmla="*/ 228912 w 336"/>
                <a:gd name="T83" fmla="*/ 580279 h 396"/>
                <a:gd name="T84" fmla="*/ 216703 w 336"/>
                <a:gd name="T85" fmla="*/ 574090 h 396"/>
                <a:gd name="T86" fmla="*/ 186181 w 336"/>
                <a:gd name="T87" fmla="*/ 611228 h 396"/>
                <a:gd name="T88" fmla="*/ 146503 w 336"/>
                <a:gd name="T89" fmla="*/ 532310 h 396"/>
                <a:gd name="T90" fmla="*/ 114456 w 336"/>
                <a:gd name="T91" fmla="*/ 490529 h 396"/>
                <a:gd name="T92" fmla="*/ 90039 w 336"/>
                <a:gd name="T93" fmla="*/ 496719 h 396"/>
                <a:gd name="T94" fmla="*/ 76304 w 336"/>
                <a:gd name="T95" fmla="*/ 484340 h 396"/>
                <a:gd name="T96" fmla="*/ 0 w 336"/>
                <a:gd name="T97" fmla="*/ 467318 h 39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36" h="396">
                  <a:moveTo>
                    <a:pt x="0" y="302"/>
                  </a:moveTo>
                  <a:lnTo>
                    <a:pt x="8" y="234"/>
                  </a:lnTo>
                  <a:lnTo>
                    <a:pt x="20" y="215"/>
                  </a:lnTo>
                  <a:lnTo>
                    <a:pt x="28" y="200"/>
                  </a:lnTo>
                  <a:lnTo>
                    <a:pt x="42" y="168"/>
                  </a:lnTo>
                  <a:lnTo>
                    <a:pt x="34" y="161"/>
                  </a:lnTo>
                  <a:lnTo>
                    <a:pt x="38" y="133"/>
                  </a:lnTo>
                  <a:lnTo>
                    <a:pt x="70" y="98"/>
                  </a:lnTo>
                  <a:lnTo>
                    <a:pt x="67" y="75"/>
                  </a:lnTo>
                  <a:lnTo>
                    <a:pt x="91" y="39"/>
                  </a:lnTo>
                  <a:lnTo>
                    <a:pt x="113" y="43"/>
                  </a:lnTo>
                  <a:lnTo>
                    <a:pt x="154" y="16"/>
                  </a:lnTo>
                  <a:lnTo>
                    <a:pt x="163" y="0"/>
                  </a:lnTo>
                  <a:lnTo>
                    <a:pt x="193" y="4"/>
                  </a:lnTo>
                  <a:lnTo>
                    <a:pt x="205" y="36"/>
                  </a:lnTo>
                  <a:lnTo>
                    <a:pt x="217" y="59"/>
                  </a:lnTo>
                  <a:lnTo>
                    <a:pt x="248" y="59"/>
                  </a:lnTo>
                  <a:lnTo>
                    <a:pt x="264" y="39"/>
                  </a:lnTo>
                  <a:lnTo>
                    <a:pt x="289" y="63"/>
                  </a:lnTo>
                  <a:lnTo>
                    <a:pt x="335" y="48"/>
                  </a:lnTo>
                  <a:lnTo>
                    <a:pt x="306" y="114"/>
                  </a:lnTo>
                  <a:lnTo>
                    <a:pt x="289" y="106"/>
                  </a:lnTo>
                  <a:lnTo>
                    <a:pt x="276" y="110"/>
                  </a:lnTo>
                  <a:lnTo>
                    <a:pt x="276" y="117"/>
                  </a:lnTo>
                  <a:lnTo>
                    <a:pt x="292" y="133"/>
                  </a:lnTo>
                  <a:lnTo>
                    <a:pt x="289" y="192"/>
                  </a:lnTo>
                  <a:lnTo>
                    <a:pt x="292" y="212"/>
                  </a:lnTo>
                  <a:lnTo>
                    <a:pt x="289" y="215"/>
                  </a:lnTo>
                  <a:lnTo>
                    <a:pt x="268" y="212"/>
                  </a:lnTo>
                  <a:lnTo>
                    <a:pt x="256" y="224"/>
                  </a:lnTo>
                  <a:lnTo>
                    <a:pt x="264" y="239"/>
                  </a:lnTo>
                  <a:lnTo>
                    <a:pt x="243" y="258"/>
                  </a:lnTo>
                  <a:lnTo>
                    <a:pt x="248" y="266"/>
                  </a:lnTo>
                  <a:lnTo>
                    <a:pt x="226" y="278"/>
                  </a:lnTo>
                  <a:lnTo>
                    <a:pt x="229" y="293"/>
                  </a:lnTo>
                  <a:lnTo>
                    <a:pt x="221" y="302"/>
                  </a:lnTo>
                  <a:lnTo>
                    <a:pt x="193" y="302"/>
                  </a:lnTo>
                  <a:lnTo>
                    <a:pt x="176" y="313"/>
                  </a:lnTo>
                  <a:lnTo>
                    <a:pt x="172" y="317"/>
                  </a:lnTo>
                  <a:lnTo>
                    <a:pt x="188" y="329"/>
                  </a:lnTo>
                  <a:lnTo>
                    <a:pt x="172" y="352"/>
                  </a:lnTo>
                  <a:lnTo>
                    <a:pt x="150" y="375"/>
                  </a:lnTo>
                  <a:lnTo>
                    <a:pt x="142" y="371"/>
                  </a:lnTo>
                  <a:lnTo>
                    <a:pt x="122" y="395"/>
                  </a:lnTo>
                  <a:lnTo>
                    <a:pt x="96" y="344"/>
                  </a:lnTo>
                  <a:lnTo>
                    <a:pt x="75" y="317"/>
                  </a:lnTo>
                  <a:lnTo>
                    <a:pt x="59" y="321"/>
                  </a:lnTo>
                  <a:lnTo>
                    <a:pt x="50" y="313"/>
                  </a:lnTo>
                  <a:lnTo>
                    <a:pt x="0" y="302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未知"/>
            <p:cNvSpPr>
              <a:spLocks/>
            </p:cNvSpPr>
            <p:nvPr/>
          </p:nvSpPr>
          <p:spPr bwMode="auto">
            <a:xfrm>
              <a:off x="3743643" y="4358490"/>
              <a:ext cx="364141" cy="479401"/>
            </a:xfrm>
            <a:custGeom>
              <a:avLst/>
              <a:gdLst>
                <a:gd name="T0" fmla="*/ 10722 w 370"/>
                <a:gd name="T1" fmla="*/ 162876 h 481"/>
                <a:gd name="T2" fmla="*/ 52079 w 370"/>
                <a:gd name="T3" fmla="*/ 229577 h 481"/>
                <a:gd name="T4" fmla="*/ 52079 w 370"/>
                <a:gd name="T5" fmla="*/ 266806 h 481"/>
                <a:gd name="T6" fmla="*/ 30634 w 370"/>
                <a:gd name="T7" fmla="*/ 302483 h 481"/>
                <a:gd name="T8" fmla="*/ 4595 w 370"/>
                <a:gd name="T9" fmla="*/ 319546 h 481"/>
                <a:gd name="T10" fmla="*/ 0 w 370"/>
                <a:gd name="T11" fmla="*/ 380043 h 481"/>
                <a:gd name="T12" fmla="*/ 4595 w 370"/>
                <a:gd name="T13" fmla="*/ 394004 h 481"/>
                <a:gd name="T14" fmla="*/ 22976 w 370"/>
                <a:gd name="T15" fmla="*/ 387799 h 481"/>
                <a:gd name="T16" fmla="*/ 30634 w 370"/>
                <a:gd name="T17" fmla="*/ 394004 h 481"/>
                <a:gd name="T18" fmla="*/ 30634 w 370"/>
                <a:gd name="T19" fmla="*/ 435886 h 481"/>
                <a:gd name="T20" fmla="*/ 52079 w 370"/>
                <a:gd name="T21" fmla="*/ 477768 h 481"/>
                <a:gd name="T22" fmla="*/ 76586 w 370"/>
                <a:gd name="T23" fmla="*/ 490178 h 481"/>
                <a:gd name="T24" fmla="*/ 76586 w 370"/>
                <a:gd name="T25" fmla="*/ 556879 h 481"/>
                <a:gd name="T26" fmla="*/ 64332 w 370"/>
                <a:gd name="T27" fmla="*/ 606517 h 481"/>
                <a:gd name="T28" fmla="*/ 76586 w 370"/>
                <a:gd name="T29" fmla="*/ 623581 h 481"/>
                <a:gd name="T30" fmla="*/ 101094 w 370"/>
                <a:gd name="T31" fmla="*/ 648400 h 481"/>
                <a:gd name="T32" fmla="*/ 160831 w 370"/>
                <a:gd name="T33" fmla="*/ 635990 h 481"/>
                <a:gd name="T34" fmla="*/ 173085 w 370"/>
                <a:gd name="T35" fmla="*/ 653053 h 481"/>
                <a:gd name="T36" fmla="*/ 153172 w 370"/>
                <a:gd name="T37" fmla="*/ 679424 h 481"/>
                <a:gd name="T38" fmla="*/ 119474 w 370"/>
                <a:gd name="T39" fmla="*/ 721306 h 481"/>
                <a:gd name="T40" fmla="*/ 119474 w 370"/>
                <a:gd name="T41" fmla="*/ 732164 h 481"/>
                <a:gd name="T42" fmla="*/ 139387 w 370"/>
                <a:gd name="T43" fmla="*/ 744574 h 481"/>
                <a:gd name="T44" fmla="*/ 261925 w 370"/>
                <a:gd name="T45" fmla="*/ 698038 h 481"/>
                <a:gd name="T46" fmla="*/ 307877 w 370"/>
                <a:gd name="T47" fmla="*/ 721306 h 481"/>
                <a:gd name="T48" fmla="*/ 320130 w 370"/>
                <a:gd name="T49" fmla="*/ 708896 h 481"/>
                <a:gd name="T50" fmla="*/ 307877 w 370"/>
                <a:gd name="T51" fmla="*/ 684077 h 481"/>
                <a:gd name="T52" fmla="*/ 312472 w 370"/>
                <a:gd name="T53" fmla="*/ 667014 h 481"/>
                <a:gd name="T54" fmla="*/ 324726 w 370"/>
                <a:gd name="T55" fmla="*/ 563084 h 481"/>
                <a:gd name="T56" fmla="*/ 346170 w 370"/>
                <a:gd name="T57" fmla="*/ 532060 h 481"/>
                <a:gd name="T58" fmla="*/ 358423 w 370"/>
                <a:gd name="T59" fmla="*/ 508792 h 481"/>
                <a:gd name="T60" fmla="*/ 376804 w 370"/>
                <a:gd name="T61" fmla="*/ 459154 h 481"/>
                <a:gd name="T62" fmla="*/ 364550 w 370"/>
                <a:gd name="T63" fmla="*/ 448295 h 481"/>
                <a:gd name="T64" fmla="*/ 372209 w 370"/>
                <a:gd name="T65" fmla="*/ 406413 h 481"/>
                <a:gd name="T66" fmla="*/ 421224 w 370"/>
                <a:gd name="T67" fmla="*/ 350570 h 481"/>
                <a:gd name="T68" fmla="*/ 415097 w 370"/>
                <a:gd name="T69" fmla="*/ 314893 h 481"/>
                <a:gd name="T70" fmla="*/ 454922 w 370"/>
                <a:gd name="T71" fmla="*/ 259050 h 481"/>
                <a:gd name="T72" fmla="*/ 485557 w 370"/>
                <a:gd name="T73" fmla="*/ 266806 h 481"/>
                <a:gd name="T74" fmla="*/ 549889 w 370"/>
                <a:gd name="T75" fmla="*/ 223372 h 481"/>
                <a:gd name="T76" fmla="*/ 565206 w 370"/>
                <a:gd name="T77" fmla="*/ 198553 h 481"/>
                <a:gd name="T78" fmla="*/ 525381 w 370"/>
                <a:gd name="T79" fmla="*/ 120993 h 481"/>
                <a:gd name="T80" fmla="*/ 493215 w 370"/>
                <a:gd name="T81" fmla="*/ 83765 h 481"/>
                <a:gd name="T82" fmla="*/ 511596 w 370"/>
                <a:gd name="T83" fmla="*/ 65150 h 481"/>
                <a:gd name="T84" fmla="*/ 485557 w 370"/>
                <a:gd name="T85" fmla="*/ 41882 h 481"/>
                <a:gd name="T86" fmla="*/ 421224 w 370"/>
                <a:gd name="T87" fmla="*/ 41882 h 481"/>
                <a:gd name="T88" fmla="*/ 396717 w 370"/>
                <a:gd name="T89" fmla="*/ 17063 h 481"/>
                <a:gd name="T90" fmla="*/ 346170 w 370"/>
                <a:gd name="T91" fmla="*/ 65150 h 481"/>
                <a:gd name="T92" fmla="*/ 324726 w 370"/>
                <a:gd name="T93" fmla="*/ 54292 h 481"/>
                <a:gd name="T94" fmla="*/ 346170 w 370"/>
                <a:gd name="T95" fmla="*/ 17063 h 481"/>
                <a:gd name="T96" fmla="*/ 346170 w 370"/>
                <a:gd name="T97" fmla="*/ 4654 h 481"/>
                <a:gd name="T98" fmla="*/ 324726 w 370"/>
                <a:gd name="T99" fmla="*/ 0 h 481"/>
                <a:gd name="T100" fmla="*/ 261925 w 370"/>
                <a:gd name="T101" fmla="*/ 31024 h 481"/>
                <a:gd name="T102" fmla="*/ 215973 w 370"/>
                <a:gd name="T103" fmla="*/ 46536 h 481"/>
                <a:gd name="T104" fmla="*/ 173085 w 370"/>
                <a:gd name="T105" fmla="*/ 41882 h 481"/>
                <a:gd name="T106" fmla="*/ 88840 w 370"/>
                <a:gd name="T107" fmla="*/ 120993 h 481"/>
                <a:gd name="T108" fmla="*/ 42888 w 370"/>
                <a:gd name="T109" fmla="*/ 133403 h 481"/>
                <a:gd name="T110" fmla="*/ 10722 w 370"/>
                <a:gd name="T111" fmla="*/ 162876 h 481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370" h="481">
                  <a:moveTo>
                    <a:pt x="7" y="105"/>
                  </a:moveTo>
                  <a:lnTo>
                    <a:pt x="34" y="148"/>
                  </a:lnTo>
                  <a:lnTo>
                    <a:pt x="34" y="172"/>
                  </a:lnTo>
                  <a:lnTo>
                    <a:pt x="20" y="195"/>
                  </a:lnTo>
                  <a:lnTo>
                    <a:pt x="3" y="206"/>
                  </a:lnTo>
                  <a:lnTo>
                    <a:pt x="0" y="245"/>
                  </a:lnTo>
                  <a:lnTo>
                    <a:pt x="3" y="254"/>
                  </a:lnTo>
                  <a:lnTo>
                    <a:pt x="15" y="250"/>
                  </a:lnTo>
                  <a:lnTo>
                    <a:pt x="20" y="254"/>
                  </a:lnTo>
                  <a:lnTo>
                    <a:pt x="20" y="281"/>
                  </a:lnTo>
                  <a:lnTo>
                    <a:pt x="34" y="308"/>
                  </a:lnTo>
                  <a:lnTo>
                    <a:pt x="50" y="316"/>
                  </a:lnTo>
                  <a:lnTo>
                    <a:pt x="50" y="359"/>
                  </a:lnTo>
                  <a:lnTo>
                    <a:pt x="42" y="391"/>
                  </a:lnTo>
                  <a:lnTo>
                    <a:pt x="50" y="402"/>
                  </a:lnTo>
                  <a:lnTo>
                    <a:pt x="66" y="418"/>
                  </a:lnTo>
                  <a:lnTo>
                    <a:pt x="105" y="410"/>
                  </a:lnTo>
                  <a:lnTo>
                    <a:pt x="113" y="421"/>
                  </a:lnTo>
                  <a:lnTo>
                    <a:pt x="100" y="438"/>
                  </a:lnTo>
                  <a:lnTo>
                    <a:pt x="78" y="465"/>
                  </a:lnTo>
                  <a:lnTo>
                    <a:pt x="78" y="472"/>
                  </a:lnTo>
                  <a:lnTo>
                    <a:pt x="91" y="480"/>
                  </a:lnTo>
                  <a:lnTo>
                    <a:pt x="171" y="450"/>
                  </a:lnTo>
                  <a:lnTo>
                    <a:pt x="201" y="465"/>
                  </a:lnTo>
                  <a:lnTo>
                    <a:pt x="209" y="457"/>
                  </a:lnTo>
                  <a:lnTo>
                    <a:pt x="201" y="441"/>
                  </a:lnTo>
                  <a:lnTo>
                    <a:pt x="204" y="430"/>
                  </a:lnTo>
                  <a:lnTo>
                    <a:pt x="212" y="363"/>
                  </a:lnTo>
                  <a:lnTo>
                    <a:pt x="226" y="343"/>
                  </a:lnTo>
                  <a:lnTo>
                    <a:pt x="234" y="328"/>
                  </a:lnTo>
                  <a:lnTo>
                    <a:pt x="246" y="296"/>
                  </a:lnTo>
                  <a:lnTo>
                    <a:pt x="238" y="289"/>
                  </a:lnTo>
                  <a:lnTo>
                    <a:pt x="243" y="262"/>
                  </a:lnTo>
                  <a:lnTo>
                    <a:pt x="275" y="226"/>
                  </a:lnTo>
                  <a:lnTo>
                    <a:pt x="271" y="203"/>
                  </a:lnTo>
                  <a:lnTo>
                    <a:pt x="297" y="167"/>
                  </a:lnTo>
                  <a:lnTo>
                    <a:pt x="317" y="172"/>
                  </a:lnTo>
                  <a:lnTo>
                    <a:pt x="359" y="144"/>
                  </a:lnTo>
                  <a:lnTo>
                    <a:pt x="369" y="128"/>
                  </a:lnTo>
                  <a:lnTo>
                    <a:pt x="343" y="78"/>
                  </a:lnTo>
                  <a:lnTo>
                    <a:pt x="322" y="54"/>
                  </a:lnTo>
                  <a:lnTo>
                    <a:pt x="334" y="42"/>
                  </a:lnTo>
                  <a:lnTo>
                    <a:pt x="317" y="27"/>
                  </a:lnTo>
                  <a:lnTo>
                    <a:pt x="275" y="27"/>
                  </a:lnTo>
                  <a:lnTo>
                    <a:pt x="259" y="11"/>
                  </a:lnTo>
                  <a:lnTo>
                    <a:pt x="226" y="42"/>
                  </a:lnTo>
                  <a:lnTo>
                    <a:pt x="212" y="35"/>
                  </a:lnTo>
                  <a:lnTo>
                    <a:pt x="226" y="11"/>
                  </a:lnTo>
                  <a:lnTo>
                    <a:pt x="226" y="3"/>
                  </a:lnTo>
                  <a:lnTo>
                    <a:pt x="212" y="0"/>
                  </a:lnTo>
                  <a:lnTo>
                    <a:pt x="171" y="20"/>
                  </a:lnTo>
                  <a:lnTo>
                    <a:pt x="141" y="30"/>
                  </a:lnTo>
                  <a:lnTo>
                    <a:pt x="113" y="27"/>
                  </a:lnTo>
                  <a:lnTo>
                    <a:pt x="58" y="78"/>
                  </a:lnTo>
                  <a:lnTo>
                    <a:pt x="28" y="86"/>
                  </a:lnTo>
                  <a:lnTo>
                    <a:pt x="7" y="105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未知"/>
            <p:cNvSpPr>
              <a:spLocks/>
            </p:cNvSpPr>
            <p:nvPr/>
          </p:nvSpPr>
          <p:spPr bwMode="auto">
            <a:xfrm>
              <a:off x="3743643" y="4358490"/>
              <a:ext cx="364141" cy="479401"/>
            </a:xfrm>
            <a:custGeom>
              <a:avLst/>
              <a:gdLst>
                <a:gd name="T0" fmla="*/ 10722 w 370"/>
                <a:gd name="T1" fmla="*/ 162876 h 481"/>
                <a:gd name="T2" fmla="*/ 52079 w 370"/>
                <a:gd name="T3" fmla="*/ 229577 h 481"/>
                <a:gd name="T4" fmla="*/ 52079 w 370"/>
                <a:gd name="T5" fmla="*/ 266806 h 481"/>
                <a:gd name="T6" fmla="*/ 30634 w 370"/>
                <a:gd name="T7" fmla="*/ 302483 h 481"/>
                <a:gd name="T8" fmla="*/ 4595 w 370"/>
                <a:gd name="T9" fmla="*/ 319546 h 481"/>
                <a:gd name="T10" fmla="*/ 0 w 370"/>
                <a:gd name="T11" fmla="*/ 380043 h 481"/>
                <a:gd name="T12" fmla="*/ 4595 w 370"/>
                <a:gd name="T13" fmla="*/ 394004 h 481"/>
                <a:gd name="T14" fmla="*/ 22976 w 370"/>
                <a:gd name="T15" fmla="*/ 387799 h 481"/>
                <a:gd name="T16" fmla="*/ 30634 w 370"/>
                <a:gd name="T17" fmla="*/ 394004 h 481"/>
                <a:gd name="T18" fmla="*/ 30634 w 370"/>
                <a:gd name="T19" fmla="*/ 435886 h 481"/>
                <a:gd name="T20" fmla="*/ 52079 w 370"/>
                <a:gd name="T21" fmla="*/ 477768 h 481"/>
                <a:gd name="T22" fmla="*/ 76586 w 370"/>
                <a:gd name="T23" fmla="*/ 490178 h 481"/>
                <a:gd name="T24" fmla="*/ 76586 w 370"/>
                <a:gd name="T25" fmla="*/ 556879 h 481"/>
                <a:gd name="T26" fmla="*/ 64332 w 370"/>
                <a:gd name="T27" fmla="*/ 606517 h 481"/>
                <a:gd name="T28" fmla="*/ 76586 w 370"/>
                <a:gd name="T29" fmla="*/ 623581 h 481"/>
                <a:gd name="T30" fmla="*/ 101094 w 370"/>
                <a:gd name="T31" fmla="*/ 648400 h 481"/>
                <a:gd name="T32" fmla="*/ 160831 w 370"/>
                <a:gd name="T33" fmla="*/ 635990 h 481"/>
                <a:gd name="T34" fmla="*/ 173085 w 370"/>
                <a:gd name="T35" fmla="*/ 653053 h 481"/>
                <a:gd name="T36" fmla="*/ 153172 w 370"/>
                <a:gd name="T37" fmla="*/ 679424 h 481"/>
                <a:gd name="T38" fmla="*/ 119474 w 370"/>
                <a:gd name="T39" fmla="*/ 721306 h 481"/>
                <a:gd name="T40" fmla="*/ 119474 w 370"/>
                <a:gd name="T41" fmla="*/ 732164 h 481"/>
                <a:gd name="T42" fmla="*/ 139387 w 370"/>
                <a:gd name="T43" fmla="*/ 744574 h 481"/>
                <a:gd name="T44" fmla="*/ 261925 w 370"/>
                <a:gd name="T45" fmla="*/ 698038 h 481"/>
                <a:gd name="T46" fmla="*/ 307877 w 370"/>
                <a:gd name="T47" fmla="*/ 721306 h 481"/>
                <a:gd name="T48" fmla="*/ 320130 w 370"/>
                <a:gd name="T49" fmla="*/ 708896 h 481"/>
                <a:gd name="T50" fmla="*/ 307877 w 370"/>
                <a:gd name="T51" fmla="*/ 684077 h 481"/>
                <a:gd name="T52" fmla="*/ 312472 w 370"/>
                <a:gd name="T53" fmla="*/ 667014 h 481"/>
                <a:gd name="T54" fmla="*/ 324726 w 370"/>
                <a:gd name="T55" fmla="*/ 563084 h 481"/>
                <a:gd name="T56" fmla="*/ 346170 w 370"/>
                <a:gd name="T57" fmla="*/ 532060 h 481"/>
                <a:gd name="T58" fmla="*/ 358423 w 370"/>
                <a:gd name="T59" fmla="*/ 508792 h 481"/>
                <a:gd name="T60" fmla="*/ 376804 w 370"/>
                <a:gd name="T61" fmla="*/ 459154 h 481"/>
                <a:gd name="T62" fmla="*/ 364550 w 370"/>
                <a:gd name="T63" fmla="*/ 448295 h 481"/>
                <a:gd name="T64" fmla="*/ 372209 w 370"/>
                <a:gd name="T65" fmla="*/ 406413 h 481"/>
                <a:gd name="T66" fmla="*/ 421224 w 370"/>
                <a:gd name="T67" fmla="*/ 350570 h 481"/>
                <a:gd name="T68" fmla="*/ 415097 w 370"/>
                <a:gd name="T69" fmla="*/ 314893 h 481"/>
                <a:gd name="T70" fmla="*/ 454922 w 370"/>
                <a:gd name="T71" fmla="*/ 259050 h 481"/>
                <a:gd name="T72" fmla="*/ 485557 w 370"/>
                <a:gd name="T73" fmla="*/ 266806 h 481"/>
                <a:gd name="T74" fmla="*/ 549889 w 370"/>
                <a:gd name="T75" fmla="*/ 223372 h 481"/>
                <a:gd name="T76" fmla="*/ 565206 w 370"/>
                <a:gd name="T77" fmla="*/ 198553 h 481"/>
                <a:gd name="T78" fmla="*/ 525381 w 370"/>
                <a:gd name="T79" fmla="*/ 120993 h 481"/>
                <a:gd name="T80" fmla="*/ 493215 w 370"/>
                <a:gd name="T81" fmla="*/ 83765 h 481"/>
                <a:gd name="T82" fmla="*/ 511596 w 370"/>
                <a:gd name="T83" fmla="*/ 65150 h 481"/>
                <a:gd name="T84" fmla="*/ 485557 w 370"/>
                <a:gd name="T85" fmla="*/ 41882 h 481"/>
                <a:gd name="T86" fmla="*/ 421224 w 370"/>
                <a:gd name="T87" fmla="*/ 41882 h 481"/>
                <a:gd name="T88" fmla="*/ 396717 w 370"/>
                <a:gd name="T89" fmla="*/ 17063 h 481"/>
                <a:gd name="T90" fmla="*/ 346170 w 370"/>
                <a:gd name="T91" fmla="*/ 65150 h 481"/>
                <a:gd name="T92" fmla="*/ 324726 w 370"/>
                <a:gd name="T93" fmla="*/ 54292 h 481"/>
                <a:gd name="T94" fmla="*/ 346170 w 370"/>
                <a:gd name="T95" fmla="*/ 17063 h 481"/>
                <a:gd name="T96" fmla="*/ 346170 w 370"/>
                <a:gd name="T97" fmla="*/ 4654 h 481"/>
                <a:gd name="T98" fmla="*/ 324726 w 370"/>
                <a:gd name="T99" fmla="*/ 0 h 481"/>
                <a:gd name="T100" fmla="*/ 261925 w 370"/>
                <a:gd name="T101" fmla="*/ 31024 h 481"/>
                <a:gd name="T102" fmla="*/ 215973 w 370"/>
                <a:gd name="T103" fmla="*/ 46536 h 481"/>
                <a:gd name="T104" fmla="*/ 173085 w 370"/>
                <a:gd name="T105" fmla="*/ 41882 h 481"/>
                <a:gd name="T106" fmla="*/ 88840 w 370"/>
                <a:gd name="T107" fmla="*/ 120993 h 481"/>
                <a:gd name="T108" fmla="*/ 42888 w 370"/>
                <a:gd name="T109" fmla="*/ 133403 h 481"/>
                <a:gd name="T110" fmla="*/ 10722 w 370"/>
                <a:gd name="T111" fmla="*/ 162876 h 481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370" h="481">
                  <a:moveTo>
                    <a:pt x="7" y="105"/>
                  </a:moveTo>
                  <a:lnTo>
                    <a:pt x="34" y="148"/>
                  </a:lnTo>
                  <a:lnTo>
                    <a:pt x="34" y="172"/>
                  </a:lnTo>
                  <a:lnTo>
                    <a:pt x="20" y="195"/>
                  </a:lnTo>
                  <a:lnTo>
                    <a:pt x="3" y="206"/>
                  </a:lnTo>
                  <a:lnTo>
                    <a:pt x="0" y="245"/>
                  </a:lnTo>
                  <a:lnTo>
                    <a:pt x="3" y="254"/>
                  </a:lnTo>
                  <a:lnTo>
                    <a:pt x="15" y="250"/>
                  </a:lnTo>
                  <a:lnTo>
                    <a:pt x="20" y="254"/>
                  </a:lnTo>
                  <a:lnTo>
                    <a:pt x="20" y="281"/>
                  </a:lnTo>
                  <a:lnTo>
                    <a:pt x="34" y="308"/>
                  </a:lnTo>
                  <a:lnTo>
                    <a:pt x="50" y="316"/>
                  </a:lnTo>
                  <a:lnTo>
                    <a:pt x="50" y="359"/>
                  </a:lnTo>
                  <a:lnTo>
                    <a:pt x="42" y="391"/>
                  </a:lnTo>
                  <a:lnTo>
                    <a:pt x="50" y="402"/>
                  </a:lnTo>
                  <a:lnTo>
                    <a:pt x="66" y="418"/>
                  </a:lnTo>
                  <a:lnTo>
                    <a:pt x="105" y="410"/>
                  </a:lnTo>
                  <a:lnTo>
                    <a:pt x="113" y="421"/>
                  </a:lnTo>
                  <a:lnTo>
                    <a:pt x="100" y="438"/>
                  </a:lnTo>
                  <a:lnTo>
                    <a:pt x="78" y="465"/>
                  </a:lnTo>
                  <a:lnTo>
                    <a:pt x="78" y="472"/>
                  </a:lnTo>
                  <a:lnTo>
                    <a:pt x="91" y="480"/>
                  </a:lnTo>
                  <a:lnTo>
                    <a:pt x="171" y="450"/>
                  </a:lnTo>
                  <a:lnTo>
                    <a:pt x="201" y="465"/>
                  </a:lnTo>
                  <a:lnTo>
                    <a:pt x="209" y="457"/>
                  </a:lnTo>
                  <a:lnTo>
                    <a:pt x="201" y="441"/>
                  </a:lnTo>
                  <a:lnTo>
                    <a:pt x="204" y="430"/>
                  </a:lnTo>
                  <a:lnTo>
                    <a:pt x="212" y="363"/>
                  </a:lnTo>
                  <a:lnTo>
                    <a:pt x="226" y="343"/>
                  </a:lnTo>
                  <a:lnTo>
                    <a:pt x="234" y="328"/>
                  </a:lnTo>
                  <a:lnTo>
                    <a:pt x="246" y="296"/>
                  </a:lnTo>
                  <a:lnTo>
                    <a:pt x="238" y="289"/>
                  </a:lnTo>
                  <a:lnTo>
                    <a:pt x="243" y="262"/>
                  </a:lnTo>
                  <a:lnTo>
                    <a:pt x="275" y="226"/>
                  </a:lnTo>
                  <a:lnTo>
                    <a:pt x="271" y="203"/>
                  </a:lnTo>
                  <a:lnTo>
                    <a:pt x="297" y="167"/>
                  </a:lnTo>
                  <a:lnTo>
                    <a:pt x="317" y="172"/>
                  </a:lnTo>
                  <a:lnTo>
                    <a:pt x="359" y="144"/>
                  </a:lnTo>
                  <a:lnTo>
                    <a:pt x="369" y="128"/>
                  </a:lnTo>
                  <a:lnTo>
                    <a:pt x="343" y="78"/>
                  </a:lnTo>
                  <a:lnTo>
                    <a:pt x="322" y="54"/>
                  </a:lnTo>
                  <a:lnTo>
                    <a:pt x="334" y="42"/>
                  </a:lnTo>
                  <a:lnTo>
                    <a:pt x="317" y="27"/>
                  </a:lnTo>
                  <a:lnTo>
                    <a:pt x="275" y="27"/>
                  </a:lnTo>
                  <a:lnTo>
                    <a:pt x="259" y="11"/>
                  </a:lnTo>
                  <a:lnTo>
                    <a:pt x="226" y="42"/>
                  </a:lnTo>
                  <a:lnTo>
                    <a:pt x="212" y="35"/>
                  </a:lnTo>
                  <a:lnTo>
                    <a:pt x="226" y="11"/>
                  </a:lnTo>
                  <a:lnTo>
                    <a:pt x="226" y="3"/>
                  </a:lnTo>
                  <a:lnTo>
                    <a:pt x="212" y="0"/>
                  </a:lnTo>
                  <a:lnTo>
                    <a:pt x="171" y="20"/>
                  </a:lnTo>
                  <a:lnTo>
                    <a:pt x="141" y="30"/>
                  </a:lnTo>
                  <a:lnTo>
                    <a:pt x="113" y="27"/>
                  </a:lnTo>
                  <a:lnTo>
                    <a:pt x="58" y="78"/>
                  </a:lnTo>
                  <a:lnTo>
                    <a:pt x="28" y="86"/>
                  </a:lnTo>
                  <a:lnTo>
                    <a:pt x="7" y="105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未知"/>
            <p:cNvSpPr>
              <a:spLocks/>
            </p:cNvSpPr>
            <p:nvPr/>
          </p:nvSpPr>
          <p:spPr bwMode="auto">
            <a:xfrm>
              <a:off x="3373383" y="4405410"/>
              <a:ext cx="421261" cy="443701"/>
            </a:xfrm>
            <a:custGeom>
              <a:avLst/>
              <a:gdLst>
                <a:gd name="T0" fmla="*/ 563725 w 428"/>
                <a:gd name="T1" fmla="*/ 83611 h 446"/>
                <a:gd name="T2" fmla="*/ 549939 w 428"/>
                <a:gd name="T3" fmla="*/ 23225 h 446"/>
                <a:gd name="T4" fmla="*/ 500919 w 428"/>
                <a:gd name="T5" fmla="*/ 35612 h 446"/>
                <a:gd name="T6" fmla="*/ 467218 w 428"/>
                <a:gd name="T7" fmla="*/ 54192 h 446"/>
                <a:gd name="T8" fmla="*/ 428921 w 428"/>
                <a:gd name="T9" fmla="*/ 30967 h 446"/>
                <a:gd name="T10" fmla="*/ 370711 w 428"/>
                <a:gd name="T11" fmla="*/ 41805 h 446"/>
                <a:gd name="T12" fmla="*/ 179228 w 428"/>
                <a:gd name="T13" fmla="*/ 0 h 446"/>
                <a:gd name="T14" fmla="*/ 191483 w 428"/>
                <a:gd name="T15" fmla="*/ 47999 h 446"/>
                <a:gd name="T16" fmla="*/ 107230 w 428"/>
                <a:gd name="T17" fmla="*/ 47999 h 446"/>
                <a:gd name="T18" fmla="*/ 30637 w 428"/>
                <a:gd name="T19" fmla="*/ 133158 h 446"/>
                <a:gd name="T20" fmla="*/ 64338 w 428"/>
                <a:gd name="T21" fmla="*/ 326701 h 446"/>
                <a:gd name="T22" fmla="*/ 4596 w 428"/>
                <a:gd name="T23" fmla="*/ 397925 h 446"/>
                <a:gd name="T24" fmla="*/ 82721 w 428"/>
                <a:gd name="T25" fmla="*/ 411860 h 446"/>
                <a:gd name="T26" fmla="*/ 94975 w 428"/>
                <a:gd name="T27" fmla="*/ 532632 h 446"/>
                <a:gd name="T28" fmla="*/ 159314 w 428"/>
                <a:gd name="T29" fmla="*/ 503213 h 446"/>
                <a:gd name="T30" fmla="*/ 185355 w 428"/>
                <a:gd name="T31" fmla="*/ 532632 h 446"/>
                <a:gd name="T32" fmla="*/ 243566 w 428"/>
                <a:gd name="T33" fmla="*/ 489278 h 446"/>
                <a:gd name="T34" fmla="*/ 307904 w 428"/>
                <a:gd name="T35" fmla="*/ 489278 h 446"/>
                <a:gd name="T36" fmla="*/ 340073 w 428"/>
                <a:gd name="T37" fmla="*/ 537277 h 446"/>
                <a:gd name="T38" fmla="*/ 300245 w 428"/>
                <a:gd name="T39" fmla="*/ 623984 h 446"/>
                <a:gd name="T40" fmla="*/ 300245 w 428"/>
                <a:gd name="T41" fmla="*/ 658048 h 446"/>
                <a:gd name="T42" fmla="*/ 356924 w 428"/>
                <a:gd name="T43" fmla="*/ 689015 h 446"/>
                <a:gd name="T44" fmla="*/ 409007 w 428"/>
                <a:gd name="T45" fmla="*/ 670434 h 446"/>
                <a:gd name="T46" fmla="*/ 428921 w 428"/>
                <a:gd name="T47" fmla="*/ 623984 h 446"/>
                <a:gd name="T48" fmla="*/ 473345 w 428"/>
                <a:gd name="T49" fmla="*/ 610049 h 446"/>
                <a:gd name="T50" fmla="*/ 537684 w 428"/>
                <a:gd name="T51" fmla="*/ 616242 h 446"/>
                <a:gd name="T52" fmla="*/ 525429 w 428"/>
                <a:gd name="T53" fmla="*/ 586824 h 446"/>
                <a:gd name="T54" fmla="*/ 621936 w 428"/>
                <a:gd name="T55" fmla="*/ 574437 h 446"/>
                <a:gd name="T56" fmla="*/ 640318 w 428"/>
                <a:gd name="T57" fmla="*/ 532632 h 446"/>
                <a:gd name="T58" fmla="*/ 654105 w 428"/>
                <a:gd name="T59" fmla="*/ 416505 h 446"/>
                <a:gd name="T60" fmla="*/ 609681 w 428"/>
                <a:gd name="T61" fmla="*/ 362313 h 446"/>
                <a:gd name="T62" fmla="*/ 602022 w 428"/>
                <a:gd name="T63" fmla="*/ 314315 h 446"/>
                <a:gd name="T64" fmla="*/ 575980 w 428"/>
                <a:gd name="T65" fmla="*/ 308121 h 446"/>
                <a:gd name="T66" fmla="*/ 609681 w 428"/>
                <a:gd name="T67" fmla="*/ 230704 h 446"/>
                <a:gd name="T68" fmla="*/ 628063 w 428"/>
                <a:gd name="T69" fmla="*/ 156383 h 44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28" h="446">
                  <a:moveTo>
                    <a:pt x="384" y="59"/>
                  </a:moveTo>
                  <a:lnTo>
                    <a:pt x="368" y="54"/>
                  </a:lnTo>
                  <a:lnTo>
                    <a:pt x="359" y="42"/>
                  </a:lnTo>
                  <a:lnTo>
                    <a:pt x="359" y="15"/>
                  </a:lnTo>
                  <a:lnTo>
                    <a:pt x="348" y="3"/>
                  </a:lnTo>
                  <a:lnTo>
                    <a:pt x="327" y="23"/>
                  </a:lnTo>
                  <a:lnTo>
                    <a:pt x="317" y="35"/>
                  </a:lnTo>
                  <a:lnTo>
                    <a:pt x="305" y="35"/>
                  </a:lnTo>
                  <a:lnTo>
                    <a:pt x="301" y="15"/>
                  </a:lnTo>
                  <a:lnTo>
                    <a:pt x="280" y="20"/>
                  </a:lnTo>
                  <a:lnTo>
                    <a:pt x="259" y="35"/>
                  </a:lnTo>
                  <a:lnTo>
                    <a:pt x="242" y="27"/>
                  </a:lnTo>
                  <a:lnTo>
                    <a:pt x="209" y="8"/>
                  </a:lnTo>
                  <a:lnTo>
                    <a:pt x="117" y="0"/>
                  </a:lnTo>
                  <a:lnTo>
                    <a:pt x="108" y="12"/>
                  </a:lnTo>
                  <a:lnTo>
                    <a:pt x="125" y="31"/>
                  </a:lnTo>
                  <a:lnTo>
                    <a:pt x="104" y="42"/>
                  </a:lnTo>
                  <a:lnTo>
                    <a:pt x="70" y="31"/>
                  </a:lnTo>
                  <a:lnTo>
                    <a:pt x="33" y="59"/>
                  </a:lnTo>
                  <a:lnTo>
                    <a:pt x="20" y="86"/>
                  </a:lnTo>
                  <a:lnTo>
                    <a:pt x="24" y="149"/>
                  </a:lnTo>
                  <a:lnTo>
                    <a:pt x="42" y="211"/>
                  </a:lnTo>
                  <a:lnTo>
                    <a:pt x="0" y="254"/>
                  </a:lnTo>
                  <a:lnTo>
                    <a:pt x="3" y="257"/>
                  </a:lnTo>
                  <a:lnTo>
                    <a:pt x="42" y="250"/>
                  </a:lnTo>
                  <a:lnTo>
                    <a:pt x="54" y="266"/>
                  </a:lnTo>
                  <a:lnTo>
                    <a:pt x="42" y="313"/>
                  </a:lnTo>
                  <a:lnTo>
                    <a:pt x="62" y="344"/>
                  </a:lnTo>
                  <a:lnTo>
                    <a:pt x="83" y="352"/>
                  </a:lnTo>
                  <a:lnTo>
                    <a:pt x="104" y="325"/>
                  </a:lnTo>
                  <a:lnTo>
                    <a:pt x="113" y="344"/>
                  </a:lnTo>
                  <a:lnTo>
                    <a:pt x="121" y="344"/>
                  </a:lnTo>
                  <a:lnTo>
                    <a:pt x="149" y="316"/>
                  </a:lnTo>
                  <a:lnTo>
                    <a:pt x="159" y="316"/>
                  </a:lnTo>
                  <a:lnTo>
                    <a:pt x="175" y="308"/>
                  </a:lnTo>
                  <a:lnTo>
                    <a:pt x="201" y="316"/>
                  </a:lnTo>
                  <a:lnTo>
                    <a:pt x="201" y="344"/>
                  </a:lnTo>
                  <a:lnTo>
                    <a:pt x="222" y="347"/>
                  </a:lnTo>
                  <a:lnTo>
                    <a:pt x="212" y="374"/>
                  </a:lnTo>
                  <a:lnTo>
                    <a:pt x="196" y="403"/>
                  </a:lnTo>
                  <a:lnTo>
                    <a:pt x="188" y="425"/>
                  </a:lnTo>
                  <a:lnTo>
                    <a:pt x="196" y="425"/>
                  </a:lnTo>
                  <a:lnTo>
                    <a:pt x="217" y="406"/>
                  </a:lnTo>
                  <a:lnTo>
                    <a:pt x="233" y="445"/>
                  </a:lnTo>
                  <a:lnTo>
                    <a:pt x="251" y="433"/>
                  </a:lnTo>
                  <a:lnTo>
                    <a:pt x="267" y="433"/>
                  </a:lnTo>
                  <a:lnTo>
                    <a:pt x="280" y="425"/>
                  </a:lnTo>
                  <a:lnTo>
                    <a:pt x="280" y="403"/>
                  </a:lnTo>
                  <a:lnTo>
                    <a:pt x="288" y="394"/>
                  </a:lnTo>
                  <a:lnTo>
                    <a:pt x="309" y="394"/>
                  </a:lnTo>
                  <a:lnTo>
                    <a:pt x="343" y="410"/>
                  </a:lnTo>
                  <a:lnTo>
                    <a:pt x="351" y="398"/>
                  </a:lnTo>
                  <a:lnTo>
                    <a:pt x="343" y="386"/>
                  </a:lnTo>
                  <a:lnTo>
                    <a:pt x="343" y="379"/>
                  </a:lnTo>
                  <a:lnTo>
                    <a:pt x="368" y="359"/>
                  </a:lnTo>
                  <a:lnTo>
                    <a:pt x="406" y="371"/>
                  </a:lnTo>
                  <a:lnTo>
                    <a:pt x="427" y="355"/>
                  </a:lnTo>
                  <a:lnTo>
                    <a:pt x="418" y="344"/>
                  </a:lnTo>
                  <a:lnTo>
                    <a:pt x="427" y="313"/>
                  </a:lnTo>
                  <a:lnTo>
                    <a:pt x="427" y="269"/>
                  </a:lnTo>
                  <a:lnTo>
                    <a:pt x="410" y="262"/>
                  </a:lnTo>
                  <a:lnTo>
                    <a:pt x="398" y="234"/>
                  </a:lnTo>
                  <a:lnTo>
                    <a:pt x="398" y="207"/>
                  </a:lnTo>
                  <a:lnTo>
                    <a:pt x="393" y="203"/>
                  </a:lnTo>
                  <a:lnTo>
                    <a:pt x="380" y="207"/>
                  </a:lnTo>
                  <a:lnTo>
                    <a:pt x="376" y="199"/>
                  </a:lnTo>
                  <a:lnTo>
                    <a:pt x="380" y="160"/>
                  </a:lnTo>
                  <a:lnTo>
                    <a:pt x="398" y="149"/>
                  </a:lnTo>
                  <a:lnTo>
                    <a:pt x="410" y="125"/>
                  </a:lnTo>
                  <a:lnTo>
                    <a:pt x="410" y="101"/>
                  </a:lnTo>
                  <a:lnTo>
                    <a:pt x="384" y="59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未知"/>
            <p:cNvSpPr>
              <a:spLocks/>
            </p:cNvSpPr>
            <p:nvPr/>
          </p:nvSpPr>
          <p:spPr bwMode="auto">
            <a:xfrm>
              <a:off x="2970482" y="4490070"/>
              <a:ext cx="469201" cy="390661"/>
            </a:xfrm>
            <a:custGeom>
              <a:avLst/>
              <a:gdLst>
                <a:gd name="T0" fmla="*/ 204287 w 479"/>
                <a:gd name="T1" fmla="*/ 200086 h 392"/>
                <a:gd name="T2" fmla="*/ 185993 w 479"/>
                <a:gd name="T3" fmla="*/ 249719 h 392"/>
                <a:gd name="T4" fmla="*/ 152453 w 479"/>
                <a:gd name="T5" fmla="*/ 260577 h 392"/>
                <a:gd name="T6" fmla="*/ 89947 w 479"/>
                <a:gd name="T7" fmla="*/ 249719 h 392"/>
                <a:gd name="T8" fmla="*/ 70128 w 479"/>
                <a:gd name="T9" fmla="*/ 266781 h 392"/>
                <a:gd name="T10" fmla="*/ 38113 w 479"/>
                <a:gd name="T11" fmla="*/ 254372 h 392"/>
                <a:gd name="T12" fmla="*/ 0 w 479"/>
                <a:gd name="T13" fmla="*/ 296251 h 392"/>
                <a:gd name="T14" fmla="*/ 18294 w 479"/>
                <a:gd name="T15" fmla="*/ 314863 h 392"/>
                <a:gd name="T16" fmla="*/ 18294 w 479"/>
                <a:gd name="T17" fmla="*/ 339680 h 392"/>
                <a:gd name="T18" fmla="*/ 30491 w 479"/>
                <a:gd name="T19" fmla="*/ 370701 h 392"/>
                <a:gd name="T20" fmla="*/ 102144 w 479"/>
                <a:gd name="T21" fmla="*/ 345884 h 392"/>
                <a:gd name="T22" fmla="*/ 121962 w 479"/>
                <a:gd name="T23" fmla="*/ 364497 h 392"/>
                <a:gd name="T24" fmla="*/ 89947 w 479"/>
                <a:gd name="T25" fmla="*/ 485479 h 392"/>
                <a:gd name="T26" fmla="*/ 134159 w 479"/>
                <a:gd name="T27" fmla="*/ 527357 h 392"/>
                <a:gd name="T28" fmla="*/ 121962 w 479"/>
                <a:gd name="T29" fmla="*/ 594053 h 392"/>
                <a:gd name="T30" fmla="*/ 160076 w 479"/>
                <a:gd name="T31" fmla="*/ 600257 h 392"/>
                <a:gd name="T32" fmla="*/ 204287 w 479"/>
                <a:gd name="T33" fmla="*/ 558378 h 392"/>
                <a:gd name="T34" fmla="*/ 216483 w 479"/>
                <a:gd name="T35" fmla="*/ 569236 h 392"/>
                <a:gd name="T36" fmla="*/ 300332 w 479"/>
                <a:gd name="T37" fmla="*/ 606461 h 392"/>
                <a:gd name="T38" fmla="*/ 318627 w 479"/>
                <a:gd name="T39" fmla="*/ 594053 h 392"/>
                <a:gd name="T40" fmla="*/ 318627 w 479"/>
                <a:gd name="T41" fmla="*/ 569236 h 392"/>
                <a:gd name="T42" fmla="*/ 336921 w 479"/>
                <a:gd name="T43" fmla="*/ 552174 h 392"/>
                <a:gd name="T44" fmla="*/ 452785 w 479"/>
                <a:gd name="T45" fmla="*/ 477724 h 392"/>
                <a:gd name="T46" fmla="*/ 474129 w 479"/>
                <a:gd name="T47" fmla="*/ 504092 h 392"/>
                <a:gd name="T48" fmla="*/ 541208 w 479"/>
                <a:gd name="T49" fmla="*/ 527357 h 392"/>
                <a:gd name="T50" fmla="*/ 588469 w 479"/>
                <a:gd name="T51" fmla="*/ 473071 h 392"/>
                <a:gd name="T52" fmla="*/ 600665 w 479"/>
                <a:gd name="T53" fmla="*/ 485479 h 392"/>
                <a:gd name="T54" fmla="*/ 632680 w 479"/>
                <a:gd name="T55" fmla="*/ 485479 h 392"/>
                <a:gd name="T56" fmla="*/ 632680 w 479"/>
                <a:gd name="T57" fmla="*/ 473071 h 392"/>
                <a:gd name="T58" fmla="*/ 669269 w 479"/>
                <a:gd name="T59" fmla="*/ 462213 h 392"/>
                <a:gd name="T60" fmla="*/ 669269 w 479"/>
                <a:gd name="T61" fmla="*/ 448254 h 392"/>
                <a:gd name="T62" fmla="*/ 684514 w 479"/>
                <a:gd name="T63" fmla="*/ 435845 h 392"/>
                <a:gd name="T64" fmla="*/ 689088 w 479"/>
                <a:gd name="T65" fmla="*/ 435845 h 392"/>
                <a:gd name="T66" fmla="*/ 728725 w 479"/>
                <a:gd name="T67" fmla="*/ 400171 h 392"/>
                <a:gd name="T68" fmla="*/ 696710 w 479"/>
                <a:gd name="T69" fmla="*/ 352089 h 392"/>
                <a:gd name="T70" fmla="*/ 715005 w 479"/>
                <a:gd name="T71" fmla="*/ 279189 h 392"/>
                <a:gd name="T72" fmla="*/ 696710 w 479"/>
                <a:gd name="T73" fmla="*/ 254372 h 392"/>
                <a:gd name="T74" fmla="*/ 637254 w 479"/>
                <a:gd name="T75" fmla="*/ 266781 h 392"/>
                <a:gd name="T76" fmla="*/ 632680 w 479"/>
                <a:gd name="T77" fmla="*/ 260577 h 392"/>
                <a:gd name="T78" fmla="*/ 696710 w 479"/>
                <a:gd name="T79" fmla="*/ 193881 h 392"/>
                <a:gd name="T80" fmla="*/ 669269 w 479"/>
                <a:gd name="T81" fmla="*/ 97716 h 392"/>
                <a:gd name="T82" fmla="*/ 625057 w 479"/>
                <a:gd name="T83" fmla="*/ 120982 h 392"/>
                <a:gd name="T84" fmla="*/ 593042 w 479"/>
                <a:gd name="T85" fmla="*/ 91512 h 392"/>
                <a:gd name="T86" fmla="*/ 554929 w 479"/>
                <a:gd name="T87" fmla="*/ 41878 h 392"/>
                <a:gd name="T88" fmla="*/ 554929 w 479"/>
                <a:gd name="T89" fmla="*/ 18613 h 392"/>
                <a:gd name="T90" fmla="*/ 529012 w 479"/>
                <a:gd name="T91" fmla="*/ 12408 h 392"/>
                <a:gd name="T92" fmla="*/ 504620 w 479"/>
                <a:gd name="T93" fmla="*/ 23266 h 392"/>
                <a:gd name="T94" fmla="*/ 452785 w 479"/>
                <a:gd name="T95" fmla="*/ 0 h 392"/>
                <a:gd name="T96" fmla="*/ 432967 w 479"/>
                <a:gd name="T97" fmla="*/ 48083 h 392"/>
                <a:gd name="T98" fmla="*/ 396378 w 479"/>
                <a:gd name="T99" fmla="*/ 54287 h 392"/>
                <a:gd name="T100" fmla="*/ 365887 w 479"/>
                <a:gd name="T101" fmla="*/ 97716 h 392"/>
                <a:gd name="T102" fmla="*/ 349117 w 479"/>
                <a:gd name="T103" fmla="*/ 83757 h 392"/>
                <a:gd name="T104" fmla="*/ 318627 w 479"/>
                <a:gd name="T105" fmla="*/ 97716 h 392"/>
                <a:gd name="T106" fmla="*/ 282038 w 479"/>
                <a:gd name="T107" fmla="*/ 72899 h 392"/>
                <a:gd name="T108" fmla="*/ 240876 w 479"/>
                <a:gd name="T109" fmla="*/ 110125 h 392"/>
                <a:gd name="T110" fmla="*/ 240876 w 479"/>
                <a:gd name="T111" fmla="*/ 128737 h 392"/>
                <a:gd name="T112" fmla="*/ 312529 w 479"/>
                <a:gd name="T113" fmla="*/ 162860 h 392"/>
                <a:gd name="T114" fmla="*/ 324725 w 479"/>
                <a:gd name="T115" fmla="*/ 189228 h 392"/>
                <a:gd name="T116" fmla="*/ 282038 w 479"/>
                <a:gd name="T117" fmla="*/ 206290 h 392"/>
                <a:gd name="T118" fmla="*/ 204287 w 479"/>
                <a:gd name="T119" fmla="*/ 200086 h 392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79" h="392">
                  <a:moveTo>
                    <a:pt x="134" y="129"/>
                  </a:moveTo>
                  <a:lnTo>
                    <a:pt x="122" y="161"/>
                  </a:lnTo>
                  <a:lnTo>
                    <a:pt x="100" y="168"/>
                  </a:lnTo>
                  <a:lnTo>
                    <a:pt x="59" y="161"/>
                  </a:lnTo>
                  <a:lnTo>
                    <a:pt x="46" y="172"/>
                  </a:lnTo>
                  <a:lnTo>
                    <a:pt x="25" y="164"/>
                  </a:lnTo>
                  <a:lnTo>
                    <a:pt x="0" y="191"/>
                  </a:lnTo>
                  <a:lnTo>
                    <a:pt x="12" y="203"/>
                  </a:lnTo>
                  <a:lnTo>
                    <a:pt x="12" y="219"/>
                  </a:lnTo>
                  <a:lnTo>
                    <a:pt x="20" y="239"/>
                  </a:lnTo>
                  <a:lnTo>
                    <a:pt x="67" y="223"/>
                  </a:lnTo>
                  <a:lnTo>
                    <a:pt x="80" y="235"/>
                  </a:lnTo>
                  <a:lnTo>
                    <a:pt x="59" y="313"/>
                  </a:lnTo>
                  <a:lnTo>
                    <a:pt x="88" y="340"/>
                  </a:lnTo>
                  <a:lnTo>
                    <a:pt x="80" y="383"/>
                  </a:lnTo>
                  <a:lnTo>
                    <a:pt x="105" y="387"/>
                  </a:lnTo>
                  <a:lnTo>
                    <a:pt x="134" y="360"/>
                  </a:lnTo>
                  <a:lnTo>
                    <a:pt x="142" y="367"/>
                  </a:lnTo>
                  <a:lnTo>
                    <a:pt x="197" y="391"/>
                  </a:lnTo>
                  <a:lnTo>
                    <a:pt x="209" y="383"/>
                  </a:lnTo>
                  <a:lnTo>
                    <a:pt x="209" y="367"/>
                  </a:lnTo>
                  <a:lnTo>
                    <a:pt x="221" y="356"/>
                  </a:lnTo>
                  <a:lnTo>
                    <a:pt x="297" y="308"/>
                  </a:lnTo>
                  <a:lnTo>
                    <a:pt x="311" y="325"/>
                  </a:lnTo>
                  <a:lnTo>
                    <a:pt x="355" y="340"/>
                  </a:lnTo>
                  <a:lnTo>
                    <a:pt x="386" y="305"/>
                  </a:lnTo>
                  <a:lnTo>
                    <a:pt x="394" y="313"/>
                  </a:lnTo>
                  <a:lnTo>
                    <a:pt x="415" y="313"/>
                  </a:lnTo>
                  <a:lnTo>
                    <a:pt x="415" y="305"/>
                  </a:lnTo>
                  <a:lnTo>
                    <a:pt x="439" y="298"/>
                  </a:lnTo>
                  <a:lnTo>
                    <a:pt x="439" y="289"/>
                  </a:lnTo>
                  <a:lnTo>
                    <a:pt x="449" y="281"/>
                  </a:lnTo>
                  <a:lnTo>
                    <a:pt x="452" y="281"/>
                  </a:lnTo>
                  <a:lnTo>
                    <a:pt x="478" y="258"/>
                  </a:lnTo>
                  <a:lnTo>
                    <a:pt x="457" y="227"/>
                  </a:lnTo>
                  <a:lnTo>
                    <a:pt x="469" y="180"/>
                  </a:lnTo>
                  <a:lnTo>
                    <a:pt x="457" y="164"/>
                  </a:lnTo>
                  <a:lnTo>
                    <a:pt x="418" y="172"/>
                  </a:lnTo>
                  <a:lnTo>
                    <a:pt x="415" y="168"/>
                  </a:lnTo>
                  <a:lnTo>
                    <a:pt x="457" y="125"/>
                  </a:lnTo>
                  <a:lnTo>
                    <a:pt x="439" y="63"/>
                  </a:lnTo>
                  <a:lnTo>
                    <a:pt x="410" y="78"/>
                  </a:lnTo>
                  <a:lnTo>
                    <a:pt x="389" y="59"/>
                  </a:lnTo>
                  <a:lnTo>
                    <a:pt x="364" y="27"/>
                  </a:lnTo>
                  <a:lnTo>
                    <a:pt x="364" y="12"/>
                  </a:lnTo>
                  <a:lnTo>
                    <a:pt x="347" y="8"/>
                  </a:lnTo>
                  <a:lnTo>
                    <a:pt x="331" y="15"/>
                  </a:lnTo>
                  <a:lnTo>
                    <a:pt x="297" y="0"/>
                  </a:lnTo>
                  <a:lnTo>
                    <a:pt x="284" y="31"/>
                  </a:lnTo>
                  <a:lnTo>
                    <a:pt x="260" y="35"/>
                  </a:lnTo>
                  <a:lnTo>
                    <a:pt x="240" y="63"/>
                  </a:lnTo>
                  <a:lnTo>
                    <a:pt x="229" y="54"/>
                  </a:lnTo>
                  <a:lnTo>
                    <a:pt x="209" y="63"/>
                  </a:lnTo>
                  <a:lnTo>
                    <a:pt x="185" y="47"/>
                  </a:lnTo>
                  <a:lnTo>
                    <a:pt x="158" y="71"/>
                  </a:lnTo>
                  <a:lnTo>
                    <a:pt x="158" y="83"/>
                  </a:lnTo>
                  <a:lnTo>
                    <a:pt x="205" y="105"/>
                  </a:lnTo>
                  <a:lnTo>
                    <a:pt x="213" y="122"/>
                  </a:lnTo>
                  <a:lnTo>
                    <a:pt x="185" y="133"/>
                  </a:lnTo>
                  <a:lnTo>
                    <a:pt x="134" y="129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未知"/>
            <p:cNvSpPr>
              <a:spLocks/>
            </p:cNvSpPr>
            <p:nvPr/>
          </p:nvSpPr>
          <p:spPr bwMode="auto">
            <a:xfrm>
              <a:off x="2970482" y="4490070"/>
              <a:ext cx="469201" cy="390661"/>
            </a:xfrm>
            <a:custGeom>
              <a:avLst/>
              <a:gdLst>
                <a:gd name="T0" fmla="*/ 204287 w 479"/>
                <a:gd name="T1" fmla="*/ 200086 h 392"/>
                <a:gd name="T2" fmla="*/ 185993 w 479"/>
                <a:gd name="T3" fmla="*/ 249719 h 392"/>
                <a:gd name="T4" fmla="*/ 152453 w 479"/>
                <a:gd name="T5" fmla="*/ 260577 h 392"/>
                <a:gd name="T6" fmla="*/ 89947 w 479"/>
                <a:gd name="T7" fmla="*/ 249719 h 392"/>
                <a:gd name="T8" fmla="*/ 70128 w 479"/>
                <a:gd name="T9" fmla="*/ 266781 h 392"/>
                <a:gd name="T10" fmla="*/ 38113 w 479"/>
                <a:gd name="T11" fmla="*/ 254372 h 392"/>
                <a:gd name="T12" fmla="*/ 0 w 479"/>
                <a:gd name="T13" fmla="*/ 296251 h 392"/>
                <a:gd name="T14" fmla="*/ 18294 w 479"/>
                <a:gd name="T15" fmla="*/ 314863 h 392"/>
                <a:gd name="T16" fmla="*/ 18294 w 479"/>
                <a:gd name="T17" fmla="*/ 339680 h 392"/>
                <a:gd name="T18" fmla="*/ 30491 w 479"/>
                <a:gd name="T19" fmla="*/ 370701 h 392"/>
                <a:gd name="T20" fmla="*/ 102144 w 479"/>
                <a:gd name="T21" fmla="*/ 345884 h 392"/>
                <a:gd name="T22" fmla="*/ 121962 w 479"/>
                <a:gd name="T23" fmla="*/ 364497 h 392"/>
                <a:gd name="T24" fmla="*/ 89947 w 479"/>
                <a:gd name="T25" fmla="*/ 485479 h 392"/>
                <a:gd name="T26" fmla="*/ 134159 w 479"/>
                <a:gd name="T27" fmla="*/ 527357 h 392"/>
                <a:gd name="T28" fmla="*/ 121962 w 479"/>
                <a:gd name="T29" fmla="*/ 594053 h 392"/>
                <a:gd name="T30" fmla="*/ 160076 w 479"/>
                <a:gd name="T31" fmla="*/ 600257 h 392"/>
                <a:gd name="T32" fmla="*/ 204287 w 479"/>
                <a:gd name="T33" fmla="*/ 558378 h 392"/>
                <a:gd name="T34" fmla="*/ 216483 w 479"/>
                <a:gd name="T35" fmla="*/ 569236 h 392"/>
                <a:gd name="T36" fmla="*/ 300332 w 479"/>
                <a:gd name="T37" fmla="*/ 606461 h 392"/>
                <a:gd name="T38" fmla="*/ 318627 w 479"/>
                <a:gd name="T39" fmla="*/ 594053 h 392"/>
                <a:gd name="T40" fmla="*/ 318627 w 479"/>
                <a:gd name="T41" fmla="*/ 569236 h 392"/>
                <a:gd name="T42" fmla="*/ 336921 w 479"/>
                <a:gd name="T43" fmla="*/ 552174 h 392"/>
                <a:gd name="T44" fmla="*/ 452785 w 479"/>
                <a:gd name="T45" fmla="*/ 477724 h 392"/>
                <a:gd name="T46" fmla="*/ 474129 w 479"/>
                <a:gd name="T47" fmla="*/ 504092 h 392"/>
                <a:gd name="T48" fmla="*/ 541208 w 479"/>
                <a:gd name="T49" fmla="*/ 527357 h 392"/>
                <a:gd name="T50" fmla="*/ 588469 w 479"/>
                <a:gd name="T51" fmla="*/ 473071 h 392"/>
                <a:gd name="T52" fmla="*/ 600665 w 479"/>
                <a:gd name="T53" fmla="*/ 485479 h 392"/>
                <a:gd name="T54" fmla="*/ 632680 w 479"/>
                <a:gd name="T55" fmla="*/ 485479 h 392"/>
                <a:gd name="T56" fmla="*/ 632680 w 479"/>
                <a:gd name="T57" fmla="*/ 473071 h 392"/>
                <a:gd name="T58" fmla="*/ 669269 w 479"/>
                <a:gd name="T59" fmla="*/ 462213 h 392"/>
                <a:gd name="T60" fmla="*/ 669269 w 479"/>
                <a:gd name="T61" fmla="*/ 448254 h 392"/>
                <a:gd name="T62" fmla="*/ 684514 w 479"/>
                <a:gd name="T63" fmla="*/ 435845 h 392"/>
                <a:gd name="T64" fmla="*/ 689088 w 479"/>
                <a:gd name="T65" fmla="*/ 435845 h 392"/>
                <a:gd name="T66" fmla="*/ 728725 w 479"/>
                <a:gd name="T67" fmla="*/ 400171 h 392"/>
                <a:gd name="T68" fmla="*/ 696710 w 479"/>
                <a:gd name="T69" fmla="*/ 352089 h 392"/>
                <a:gd name="T70" fmla="*/ 715005 w 479"/>
                <a:gd name="T71" fmla="*/ 279189 h 392"/>
                <a:gd name="T72" fmla="*/ 696710 w 479"/>
                <a:gd name="T73" fmla="*/ 254372 h 392"/>
                <a:gd name="T74" fmla="*/ 637254 w 479"/>
                <a:gd name="T75" fmla="*/ 266781 h 392"/>
                <a:gd name="T76" fmla="*/ 632680 w 479"/>
                <a:gd name="T77" fmla="*/ 260577 h 392"/>
                <a:gd name="T78" fmla="*/ 696710 w 479"/>
                <a:gd name="T79" fmla="*/ 193881 h 392"/>
                <a:gd name="T80" fmla="*/ 669269 w 479"/>
                <a:gd name="T81" fmla="*/ 97716 h 392"/>
                <a:gd name="T82" fmla="*/ 625057 w 479"/>
                <a:gd name="T83" fmla="*/ 120982 h 392"/>
                <a:gd name="T84" fmla="*/ 593042 w 479"/>
                <a:gd name="T85" fmla="*/ 91512 h 392"/>
                <a:gd name="T86" fmla="*/ 554929 w 479"/>
                <a:gd name="T87" fmla="*/ 41878 h 392"/>
                <a:gd name="T88" fmla="*/ 554929 w 479"/>
                <a:gd name="T89" fmla="*/ 18613 h 392"/>
                <a:gd name="T90" fmla="*/ 529012 w 479"/>
                <a:gd name="T91" fmla="*/ 12408 h 392"/>
                <a:gd name="T92" fmla="*/ 504620 w 479"/>
                <a:gd name="T93" fmla="*/ 23266 h 392"/>
                <a:gd name="T94" fmla="*/ 452785 w 479"/>
                <a:gd name="T95" fmla="*/ 0 h 392"/>
                <a:gd name="T96" fmla="*/ 432967 w 479"/>
                <a:gd name="T97" fmla="*/ 48083 h 392"/>
                <a:gd name="T98" fmla="*/ 396378 w 479"/>
                <a:gd name="T99" fmla="*/ 54287 h 392"/>
                <a:gd name="T100" fmla="*/ 365887 w 479"/>
                <a:gd name="T101" fmla="*/ 97716 h 392"/>
                <a:gd name="T102" fmla="*/ 349117 w 479"/>
                <a:gd name="T103" fmla="*/ 83757 h 392"/>
                <a:gd name="T104" fmla="*/ 318627 w 479"/>
                <a:gd name="T105" fmla="*/ 97716 h 392"/>
                <a:gd name="T106" fmla="*/ 282038 w 479"/>
                <a:gd name="T107" fmla="*/ 72899 h 392"/>
                <a:gd name="T108" fmla="*/ 240876 w 479"/>
                <a:gd name="T109" fmla="*/ 110125 h 392"/>
                <a:gd name="T110" fmla="*/ 240876 w 479"/>
                <a:gd name="T111" fmla="*/ 128737 h 392"/>
                <a:gd name="T112" fmla="*/ 312529 w 479"/>
                <a:gd name="T113" fmla="*/ 162860 h 392"/>
                <a:gd name="T114" fmla="*/ 324725 w 479"/>
                <a:gd name="T115" fmla="*/ 189228 h 392"/>
                <a:gd name="T116" fmla="*/ 282038 w 479"/>
                <a:gd name="T117" fmla="*/ 206290 h 392"/>
                <a:gd name="T118" fmla="*/ 204287 w 479"/>
                <a:gd name="T119" fmla="*/ 200086 h 392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79" h="392">
                  <a:moveTo>
                    <a:pt x="134" y="129"/>
                  </a:moveTo>
                  <a:lnTo>
                    <a:pt x="122" y="161"/>
                  </a:lnTo>
                  <a:lnTo>
                    <a:pt x="100" y="168"/>
                  </a:lnTo>
                  <a:lnTo>
                    <a:pt x="59" y="161"/>
                  </a:lnTo>
                  <a:lnTo>
                    <a:pt x="46" y="172"/>
                  </a:lnTo>
                  <a:lnTo>
                    <a:pt x="25" y="164"/>
                  </a:lnTo>
                  <a:lnTo>
                    <a:pt x="0" y="191"/>
                  </a:lnTo>
                  <a:lnTo>
                    <a:pt x="12" y="203"/>
                  </a:lnTo>
                  <a:lnTo>
                    <a:pt x="12" y="219"/>
                  </a:lnTo>
                  <a:lnTo>
                    <a:pt x="20" y="239"/>
                  </a:lnTo>
                  <a:lnTo>
                    <a:pt x="67" y="223"/>
                  </a:lnTo>
                  <a:lnTo>
                    <a:pt x="80" y="235"/>
                  </a:lnTo>
                  <a:lnTo>
                    <a:pt x="59" y="313"/>
                  </a:lnTo>
                  <a:lnTo>
                    <a:pt x="88" y="340"/>
                  </a:lnTo>
                  <a:lnTo>
                    <a:pt x="80" y="383"/>
                  </a:lnTo>
                  <a:lnTo>
                    <a:pt x="105" y="387"/>
                  </a:lnTo>
                  <a:lnTo>
                    <a:pt x="134" y="360"/>
                  </a:lnTo>
                  <a:lnTo>
                    <a:pt x="142" y="367"/>
                  </a:lnTo>
                  <a:lnTo>
                    <a:pt x="197" y="391"/>
                  </a:lnTo>
                  <a:lnTo>
                    <a:pt x="209" y="383"/>
                  </a:lnTo>
                  <a:lnTo>
                    <a:pt x="209" y="367"/>
                  </a:lnTo>
                  <a:lnTo>
                    <a:pt x="221" y="356"/>
                  </a:lnTo>
                  <a:lnTo>
                    <a:pt x="297" y="308"/>
                  </a:lnTo>
                  <a:lnTo>
                    <a:pt x="311" y="325"/>
                  </a:lnTo>
                  <a:lnTo>
                    <a:pt x="355" y="340"/>
                  </a:lnTo>
                  <a:lnTo>
                    <a:pt x="386" y="305"/>
                  </a:lnTo>
                  <a:lnTo>
                    <a:pt x="394" y="313"/>
                  </a:lnTo>
                  <a:lnTo>
                    <a:pt x="415" y="313"/>
                  </a:lnTo>
                  <a:lnTo>
                    <a:pt x="415" y="305"/>
                  </a:lnTo>
                  <a:lnTo>
                    <a:pt x="439" y="298"/>
                  </a:lnTo>
                  <a:lnTo>
                    <a:pt x="439" y="289"/>
                  </a:lnTo>
                  <a:lnTo>
                    <a:pt x="449" y="281"/>
                  </a:lnTo>
                  <a:lnTo>
                    <a:pt x="452" y="281"/>
                  </a:lnTo>
                  <a:lnTo>
                    <a:pt x="478" y="258"/>
                  </a:lnTo>
                  <a:lnTo>
                    <a:pt x="457" y="227"/>
                  </a:lnTo>
                  <a:lnTo>
                    <a:pt x="469" y="180"/>
                  </a:lnTo>
                  <a:lnTo>
                    <a:pt x="457" y="164"/>
                  </a:lnTo>
                  <a:lnTo>
                    <a:pt x="418" y="172"/>
                  </a:lnTo>
                  <a:lnTo>
                    <a:pt x="415" y="168"/>
                  </a:lnTo>
                  <a:lnTo>
                    <a:pt x="457" y="125"/>
                  </a:lnTo>
                  <a:lnTo>
                    <a:pt x="439" y="63"/>
                  </a:lnTo>
                  <a:lnTo>
                    <a:pt x="410" y="78"/>
                  </a:lnTo>
                  <a:lnTo>
                    <a:pt x="389" y="59"/>
                  </a:lnTo>
                  <a:lnTo>
                    <a:pt x="364" y="27"/>
                  </a:lnTo>
                  <a:lnTo>
                    <a:pt x="364" y="12"/>
                  </a:lnTo>
                  <a:lnTo>
                    <a:pt x="347" y="8"/>
                  </a:lnTo>
                  <a:lnTo>
                    <a:pt x="331" y="15"/>
                  </a:lnTo>
                  <a:lnTo>
                    <a:pt x="297" y="0"/>
                  </a:lnTo>
                  <a:lnTo>
                    <a:pt x="284" y="31"/>
                  </a:lnTo>
                  <a:lnTo>
                    <a:pt x="260" y="35"/>
                  </a:lnTo>
                  <a:lnTo>
                    <a:pt x="240" y="63"/>
                  </a:lnTo>
                  <a:lnTo>
                    <a:pt x="229" y="54"/>
                  </a:lnTo>
                  <a:lnTo>
                    <a:pt x="209" y="63"/>
                  </a:lnTo>
                  <a:lnTo>
                    <a:pt x="185" y="47"/>
                  </a:lnTo>
                  <a:lnTo>
                    <a:pt x="158" y="71"/>
                  </a:lnTo>
                  <a:lnTo>
                    <a:pt x="158" y="83"/>
                  </a:lnTo>
                  <a:lnTo>
                    <a:pt x="205" y="105"/>
                  </a:lnTo>
                  <a:lnTo>
                    <a:pt x="213" y="122"/>
                  </a:lnTo>
                  <a:lnTo>
                    <a:pt x="185" y="133"/>
                  </a:lnTo>
                  <a:lnTo>
                    <a:pt x="134" y="129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未知"/>
            <p:cNvSpPr>
              <a:spLocks/>
            </p:cNvSpPr>
            <p:nvPr/>
          </p:nvSpPr>
          <p:spPr bwMode="auto">
            <a:xfrm>
              <a:off x="4061884" y="4224870"/>
              <a:ext cx="293761" cy="324361"/>
            </a:xfrm>
            <a:custGeom>
              <a:avLst/>
              <a:gdLst>
                <a:gd name="T0" fmla="*/ 332928 w 298"/>
                <a:gd name="T1" fmla="*/ 480048 h 326"/>
                <a:gd name="T2" fmla="*/ 262353 w 298"/>
                <a:gd name="T3" fmla="*/ 503276 h 326"/>
                <a:gd name="T4" fmla="*/ 223997 w 298"/>
                <a:gd name="T5" fmla="*/ 466111 h 326"/>
                <a:gd name="T6" fmla="*/ 199450 w 298"/>
                <a:gd name="T7" fmla="*/ 497082 h 326"/>
                <a:gd name="T8" fmla="*/ 151889 w 298"/>
                <a:gd name="T9" fmla="*/ 497082 h 326"/>
                <a:gd name="T10" fmla="*/ 133478 w 298"/>
                <a:gd name="T11" fmla="*/ 461466 h 326"/>
                <a:gd name="T12" fmla="*/ 115067 w 298"/>
                <a:gd name="T13" fmla="*/ 411912 h 326"/>
                <a:gd name="T14" fmla="*/ 70574 w 298"/>
                <a:gd name="T15" fmla="*/ 405718 h 326"/>
                <a:gd name="T16" fmla="*/ 30685 w 298"/>
                <a:gd name="T17" fmla="*/ 328291 h 326"/>
                <a:gd name="T18" fmla="*/ 0 w 298"/>
                <a:gd name="T19" fmla="*/ 291126 h 326"/>
                <a:gd name="T20" fmla="*/ 18411 w 298"/>
                <a:gd name="T21" fmla="*/ 272544 h 326"/>
                <a:gd name="T22" fmla="*/ 30685 w 298"/>
                <a:gd name="T23" fmla="*/ 267898 h 326"/>
                <a:gd name="T24" fmla="*/ 76711 w 298"/>
                <a:gd name="T25" fmla="*/ 207505 h 326"/>
                <a:gd name="T26" fmla="*/ 70574 w 298"/>
                <a:gd name="T27" fmla="*/ 151757 h 326"/>
                <a:gd name="T28" fmla="*/ 88985 w 298"/>
                <a:gd name="T29" fmla="*/ 133175 h 326"/>
                <a:gd name="T30" fmla="*/ 119670 w 298"/>
                <a:gd name="T31" fmla="*/ 128529 h 326"/>
                <a:gd name="T32" fmla="*/ 133478 w 298"/>
                <a:gd name="T33" fmla="*/ 116141 h 326"/>
                <a:gd name="T34" fmla="*/ 119670 w 298"/>
                <a:gd name="T35" fmla="*/ 91364 h 326"/>
                <a:gd name="T36" fmla="*/ 139615 w 298"/>
                <a:gd name="T37" fmla="*/ 66587 h 326"/>
                <a:gd name="T38" fmla="*/ 139615 w 298"/>
                <a:gd name="T39" fmla="*/ 18583 h 326"/>
                <a:gd name="T40" fmla="*/ 165697 w 298"/>
                <a:gd name="T41" fmla="*/ 6194 h 326"/>
                <a:gd name="T42" fmla="*/ 204052 w 298"/>
                <a:gd name="T43" fmla="*/ 30971 h 326"/>
                <a:gd name="T44" fmla="*/ 262353 w 298"/>
                <a:gd name="T45" fmla="*/ 41811 h 326"/>
                <a:gd name="T46" fmla="*/ 296106 w 298"/>
                <a:gd name="T47" fmla="*/ 0 h 326"/>
                <a:gd name="T48" fmla="*/ 339064 w 298"/>
                <a:gd name="T49" fmla="*/ 37165 h 326"/>
                <a:gd name="T50" fmla="*/ 320654 w 298"/>
                <a:gd name="T51" fmla="*/ 49553 h 326"/>
                <a:gd name="T52" fmla="*/ 296106 w 298"/>
                <a:gd name="T53" fmla="*/ 78976 h 326"/>
                <a:gd name="T54" fmla="*/ 262353 w 298"/>
                <a:gd name="T55" fmla="*/ 91364 h 326"/>
                <a:gd name="T56" fmla="*/ 248545 w 298"/>
                <a:gd name="T57" fmla="*/ 97558 h 326"/>
                <a:gd name="T58" fmla="*/ 279230 w 298"/>
                <a:gd name="T59" fmla="*/ 116141 h 326"/>
                <a:gd name="T60" fmla="*/ 345201 w 298"/>
                <a:gd name="T61" fmla="*/ 91364 h 326"/>
                <a:gd name="T62" fmla="*/ 447995 w 298"/>
                <a:gd name="T63" fmla="*/ 133175 h 326"/>
                <a:gd name="T64" fmla="*/ 455666 w 298"/>
                <a:gd name="T65" fmla="*/ 212150 h 326"/>
                <a:gd name="T66" fmla="*/ 415776 w 298"/>
                <a:gd name="T67" fmla="*/ 212150 h 326"/>
                <a:gd name="T68" fmla="*/ 415776 w 298"/>
                <a:gd name="T69" fmla="*/ 236927 h 326"/>
                <a:gd name="T70" fmla="*/ 435721 w 298"/>
                <a:gd name="T71" fmla="*/ 272544 h 326"/>
                <a:gd name="T72" fmla="*/ 415776 w 298"/>
                <a:gd name="T73" fmla="*/ 291126 h 326"/>
                <a:gd name="T74" fmla="*/ 435721 w 298"/>
                <a:gd name="T75" fmla="*/ 322097 h 326"/>
                <a:gd name="T76" fmla="*/ 403502 w 298"/>
                <a:gd name="T77" fmla="*/ 363908 h 326"/>
                <a:gd name="T78" fmla="*/ 389694 w 298"/>
                <a:gd name="T79" fmla="*/ 345325 h 326"/>
                <a:gd name="T80" fmla="*/ 339064 w 298"/>
                <a:gd name="T81" fmla="*/ 461466 h 326"/>
                <a:gd name="T82" fmla="*/ 332928 w 298"/>
                <a:gd name="T83" fmla="*/ 480048 h 32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98" h="326">
                  <a:moveTo>
                    <a:pt x="217" y="310"/>
                  </a:moveTo>
                  <a:lnTo>
                    <a:pt x="171" y="325"/>
                  </a:lnTo>
                  <a:lnTo>
                    <a:pt x="146" y="301"/>
                  </a:lnTo>
                  <a:lnTo>
                    <a:pt x="130" y="321"/>
                  </a:lnTo>
                  <a:lnTo>
                    <a:pt x="99" y="321"/>
                  </a:lnTo>
                  <a:lnTo>
                    <a:pt x="87" y="298"/>
                  </a:lnTo>
                  <a:lnTo>
                    <a:pt x="75" y="266"/>
                  </a:lnTo>
                  <a:lnTo>
                    <a:pt x="46" y="262"/>
                  </a:lnTo>
                  <a:lnTo>
                    <a:pt x="20" y="212"/>
                  </a:lnTo>
                  <a:lnTo>
                    <a:pt x="0" y="188"/>
                  </a:lnTo>
                  <a:lnTo>
                    <a:pt x="12" y="176"/>
                  </a:lnTo>
                  <a:lnTo>
                    <a:pt x="20" y="173"/>
                  </a:lnTo>
                  <a:lnTo>
                    <a:pt x="50" y="134"/>
                  </a:lnTo>
                  <a:lnTo>
                    <a:pt x="46" y="98"/>
                  </a:lnTo>
                  <a:lnTo>
                    <a:pt x="58" y="86"/>
                  </a:lnTo>
                  <a:lnTo>
                    <a:pt x="78" y="83"/>
                  </a:lnTo>
                  <a:lnTo>
                    <a:pt x="87" y="75"/>
                  </a:lnTo>
                  <a:lnTo>
                    <a:pt x="78" y="59"/>
                  </a:lnTo>
                  <a:lnTo>
                    <a:pt x="91" y="43"/>
                  </a:lnTo>
                  <a:lnTo>
                    <a:pt x="91" y="12"/>
                  </a:lnTo>
                  <a:lnTo>
                    <a:pt x="108" y="4"/>
                  </a:lnTo>
                  <a:lnTo>
                    <a:pt x="133" y="20"/>
                  </a:lnTo>
                  <a:lnTo>
                    <a:pt x="171" y="27"/>
                  </a:lnTo>
                  <a:lnTo>
                    <a:pt x="193" y="0"/>
                  </a:lnTo>
                  <a:lnTo>
                    <a:pt x="221" y="24"/>
                  </a:lnTo>
                  <a:lnTo>
                    <a:pt x="209" y="32"/>
                  </a:lnTo>
                  <a:lnTo>
                    <a:pt x="193" y="51"/>
                  </a:lnTo>
                  <a:lnTo>
                    <a:pt x="171" y="59"/>
                  </a:lnTo>
                  <a:lnTo>
                    <a:pt x="162" y="63"/>
                  </a:lnTo>
                  <a:lnTo>
                    <a:pt x="182" y="75"/>
                  </a:lnTo>
                  <a:lnTo>
                    <a:pt x="225" y="59"/>
                  </a:lnTo>
                  <a:lnTo>
                    <a:pt x="292" y="86"/>
                  </a:lnTo>
                  <a:lnTo>
                    <a:pt x="297" y="137"/>
                  </a:lnTo>
                  <a:lnTo>
                    <a:pt x="271" y="137"/>
                  </a:lnTo>
                  <a:lnTo>
                    <a:pt x="271" y="153"/>
                  </a:lnTo>
                  <a:lnTo>
                    <a:pt x="284" y="176"/>
                  </a:lnTo>
                  <a:lnTo>
                    <a:pt x="271" y="188"/>
                  </a:lnTo>
                  <a:lnTo>
                    <a:pt x="284" y="208"/>
                  </a:lnTo>
                  <a:lnTo>
                    <a:pt x="263" y="235"/>
                  </a:lnTo>
                  <a:lnTo>
                    <a:pt x="254" y="223"/>
                  </a:lnTo>
                  <a:lnTo>
                    <a:pt x="221" y="298"/>
                  </a:lnTo>
                  <a:lnTo>
                    <a:pt x="217" y="310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未知"/>
            <p:cNvSpPr>
              <a:spLocks/>
            </p:cNvSpPr>
            <p:nvPr/>
          </p:nvSpPr>
          <p:spPr bwMode="auto">
            <a:xfrm>
              <a:off x="3785464" y="3988229"/>
              <a:ext cx="366181" cy="412081"/>
            </a:xfrm>
            <a:custGeom>
              <a:avLst/>
              <a:gdLst>
                <a:gd name="T0" fmla="*/ 131401 w 373"/>
                <a:gd name="T1" fmla="*/ 0 h 414"/>
                <a:gd name="T2" fmla="*/ 235299 w 373"/>
                <a:gd name="T3" fmla="*/ 54220 h 414"/>
                <a:gd name="T4" fmla="*/ 311694 w 373"/>
                <a:gd name="T5" fmla="*/ 83654 h 414"/>
                <a:gd name="T6" fmla="*/ 343781 w 373"/>
                <a:gd name="T7" fmla="*/ 91400 h 414"/>
                <a:gd name="T8" fmla="*/ 369755 w 373"/>
                <a:gd name="T9" fmla="*/ 167309 h 414"/>
                <a:gd name="T10" fmla="*/ 427816 w 373"/>
                <a:gd name="T11" fmla="*/ 204488 h 414"/>
                <a:gd name="T12" fmla="*/ 472125 w 373"/>
                <a:gd name="T13" fmla="*/ 175054 h 414"/>
                <a:gd name="T14" fmla="*/ 484349 w 373"/>
                <a:gd name="T15" fmla="*/ 223078 h 414"/>
                <a:gd name="T16" fmla="*/ 435456 w 373"/>
                <a:gd name="T17" fmla="*/ 246316 h 414"/>
                <a:gd name="T18" fmla="*/ 407953 w 373"/>
                <a:gd name="T19" fmla="*/ 288143 h 414"/>
                <a:gd name="T20" fmla="*/ 472125 w 373"/>
                <a:gd name="T21" fmla="*/ 343912 h 414"/>
                <a:gd name="T22" fmla="*/ 568384 w 373"/>
                <a:gd name="T23" fmla="*/ 385739 h 414"/>
                <a:gd name="T24" fmla="*/ 548521 w 373"/>
                <a:gd name="T25" fmla="*/ 458550 h 414"/>
                <a:gd name="T26" fmla="*/ 548521 w 373"/>
                <a:gd name="T27" fmla="*/ 495729 h 414"/>
                <a:gd name="T28" fmla="*/ 498100 w 373"/>
                <a:gd name="T29" fmla="*/ 518967 h 414"/>
                <a:gd name="T30" fmla="*/ 459902 w 373"/>
                <a:gd name="T31" fmla="*/ 635153 h 414"/>
                <a:gd name="T32" fmla="*/ 420176 w 373"/>
                <a:gd name="T33" fmla="*/ 616564 h 414"/>
                <a:gd name="T34" fmla="*/ 331557 w 373"/>
                <a:gd name="T35" fmla="*/ 591777 h 414"/>
                <a:gd name="T36" fmla="*/ 259745 w 373"/>
                <a:gd name="T37" fmla="*/ 627408 h 414"/>
                <a:gd name="T38" fmla="*/ 279608 w 373"/>
                <a:gd name="T39" fmla="*/ 579384 h 414"/>
                <a:gd name="T40" fmla="*/ 197101 w 373"/>
                <a:gd name="T41" fmla="*/ 604170 h 414"/>
                <a:gd name="T42" fmla="*/ 158903 w 373"/>
                <a:gd name="T43" fmla="*/ 470943 h 414"/>
                <a:gd name="T44" fmla="*/ 119177 w 373"/>
                <a:gd name="T45" fmla="*/ 446157 h 414"/>
                <a:gd name="T46" fmla="*/ 88619 w 373"/>
                <a:gd name="T47" fmla="*/ 379543 h 414"/>
                <a:gd name="T48" fmla="*/ 126817 w 373"/>
                <a:gd name="T49" fmla="*/ 333068 h 414"/>
                <a:gd name="T50" fmla="*/ 106954 w 373"/>
                <a:gd name="T51" fmla="*/ 272651 h 414"/>
                <a:gd name="T52" fmla="*/ 30558 w 373"/>
                <a:gd name="T53" fmla="*/ 264905 h 414"/>
                <a:gd name="T54" fmla="*/ 30558 w 373"/>
                <a:gd name="T55" fmla="*/ 198292 h 414"/>
                <a:gd name="T56" fmla="*/ 64172 w 373"/>
                <a:gd name="T57" fmla="*/ 144071 h 414"/>
                <a:gd name="T58" fmla="*/ 76396 w 373"/>
                <a:gd name="T59" fmla="*/ 77458 h 414"/>
                <a:gd name="T60" fmla="*/ 119177 w 373"/>
                <a:gd name="T61" fmla="*/ 120834 h 414"/>
                <a:gd name="T62" fmla="*/ 172654 w 373"/>
                <a:gd name="T63" fmla="*/ 83654 h 414"/>
                <a:gd name="T64" fmla="*/ 119177 w 373"/>
                <a:gd name="T65" fmla="*/ 30983 h 414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73" h="414">
                  <a:moveTo>
                    <a:pt x="75" y="3"/>
                  </a:moveTo>
                  <a:lnTo>
                    <a:pt x="86" y="0"/>
                  </a:lnTo>
                  <a:lnTo>
                    <a:pt x="133" y="15"/>
                  </a:lnTo>
                  <a:lnTo>
                    <a:pt x="154" y="35"/>
                  </a:lnTo>
                  <a:lnTo>
                    <a:pt x="188" y="47"/>
                  </a:lnTo>
                  <a:lnTo>
                    <a:pt x="204" y="54"/>
                  </a:lnTo>
                  <a:lnTo>
                    <a:pt x="222" y="54"/>
                  </a:lnTo>
                  <a:lnTo>
                    <a:pt x="225" y="59"/>
                  </a:lnTo>
                  <a:lnTo>
                    <a:pt x="222" y="101"/>
                  </a:lnTo>
                  <a:lnTo>
                    <a:pt x="242" y="108"/>
                  </a:lnTo>
                  <a:lnTo>
                    <a:pt x="250" y="125"/>
                  </a:lnTo>
                  <a:lnTo>
                    <a:pt x="280" y="132"/>
                  </a:lnTo>
                  <a:lnTo>
                    <a:pt x="293" y="113"/>
                  </a:lnTo>
                  <a:lnTo>
                    <a:pt x="309" y="113"/>
                  </a:lnTo>
                  <a:lnTo>
                    <a:pt x="321" y="128"/>
                  </a:lnTo>
                  <a:lnTo>
                    <a:pt x="317" y="144"/>
                  </a:lnTo>
                  <a:lnTo>
                    <a:pt x="285" y="147"/>
                  </a:lnTo>
                  <a:lnTo>
                    <a:pt x="285" y="159"/>
                  </a:lnTo>
                  <a:lnTo>
                    <a:pt x="285" y="171"/>
                  </a:lnTo>
                  <a:lnTo>
                    <a:pt x="267" y="186"/>
                  </a:lnTo>
                  <a:lnTo>
                    <a:pt x="280" y="203"/>
                  </a:lnTo>
                  <a:lnTo>
                    <a:pt x="309" y="222"/>
                  </a:lnTo>
                  <a:lnTo>
                    <a:pt x="309" y="245"/>
                  </a:lnTo>
                  <a:lnTo>
                    <a:pt x="372" y="249"/>
                  </a:lnTo>
                  <a:lnTo>
                    <a:pt x="372" y="281"/>
                  </a:lnTo>
                  <a:lnTo>
                    <a:pt x="359" y="296"/>
                  </a:lnTo>
                  <a:lnTo>
                    <a:pt x="368" y="312"/>
                  </a:lnTo>
                  <a:lnTo>
                    <a:pt x="359" y="320"/>
                  </a:lnTo>
                  <a:lnTo>
                    <a:pt x="338" y="323"/>
                  </a:lnTo>
                  <a:lnTo>
                    <a:pt x="326" y="335"/>
                  </a:lnTo>
                  <a:lnTo>
                    <a:pt x="329" y="371"/>
                  </a:lnTo>
                  <a:lnTo>
                    <a:pt x="301" y="410"/>
                  </a:lnTo>
                  <a:lnTo>
                    <a:pt x="293" y="413"/>
                  </a:lnTo>
                  <a:lnTo>
                    <a:pt x="275" y="398"/>
                  </a:lnTo>
                  <a:lnTo>
                    <a:pt x="233" y="398"/>
                  </a:lnTo>
                  <a:lnTo>
                    <a:pt x="217" y="382"/>
                  </a:lnTo>
                  <a:lnTo>
                    <a:pt x="183" y="413"/>
                  </a:lnTo>
                  <a:lnTo>
                    <a:pt x="170" y="405"/>
                  </a:lnTo>
                  <a:lnTo>
                    <a:pt x="183" y="382"/>
                  </a:lnTo>
                  <a:lnTo>
                    <a:pt x="183" y="374"/>
                  </a:lnTo>
                  <a:lnTo>
                    <a:pt x="170" y="371"/>
                  </a:lnTo>
                  <a:lnTo>
                    <a:pt x="129" y="390"/>
                  </a:lnTo>
                  <a:lnTo>
                    <a:pt x="91" y="323"/>
                  </a:lnTo>
                  <a:lnTo>
                    <a:pt x="104" y="304"/>
                  </a:lnTo>
                  <a:lnTo>
                    <a:pt x="99" y="296"/>
                  </a:lnTo>
                  <a:lnTo>
                    <a:pt x="78" y="288"/>
                  </a:lnTo>
                  <a:lnTo>
                    <a:pt x="45" y="273"/>
                  </a:lnTo>
                  <a:lnTo>
                    <a:pt x="58" y="245"/>
                  </a:lnTo>
                  <a:lnTo>
                    <a:pt x="78" y="237"/>
                  </a:lnTo>
                  <a:lnTo>
                    <a:pt x="83" y="215"/>
                  </a:lnTo>
                  <a:lnTo>
                    <a:pt x="75" y="179"/>
                  </a:lnTo>
                  <a:lnTo>
                    <a:pt x="70" y="176"/>
                  </a:lnTo>
                  <a:lnTo>
                    <a:pt x="54" y="195"/>
                  </a:lnTo>
                  <a:lnTo>
                    <a:pt x="20" y="171"/>
                  </a:lnTo>
                  <a:lnTo>
                    <a:pt x="0" y="144"/>
                  </a:lnTo>
                  <a:lnTo>
                    <a:pt x="20" y="128"/>
                  </a:lnTo>
                  <a:lnTo>
                    <a:pt x="28" y="101"/>
                  </a:lnTo>
                  <a:lnTo>
                    <a:pt x="42" y="93"/>
                  </a:lnTo>
                  <a:lnTo>
                    <a:pt x="42" y="59"/>
                  </a:lnTo>
                  <a:lnTo>
                    <a:pt x="50" y="50"/>
                  </a:lnTo>
                  <a:lnTo>
                    <a:pt x="66" y="62"/>
                  </a:lnTo>
                  <a:lnTo>
                    <a:pt x="78" y="78"/>
                  </a:lnTo>
                  <a:lnTo>
                    <a:pt x="104" y="62"/>
                  </a:lnTo>
                  <a:lnTo>
                    <a:pt x="113" y="54"/>
                  </a:lnTo>
                  <a:lnTo>
                    <a:pt x="107" y="35"/>
                  </a:lnTo>
                  <a:lnTo>
                    <a:pt x="78" y="20"/>
                  </a:lnTo>
                  <a:lnTo>
                    <a:pt x="75" y="3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未知"/>
            <p:cNvSpPr>
              <a:spLocks/>
            </p:cNvSpPr>
            <p:nvPr/>
          </p:nvSpPr>
          <p:spPr bwMode="auto">
            <a:xfrm>
              <a:off x="3785464" y="3988229"/>
              <a:ext cx="366181" cy="412081"/>
            </a:xfrm>
            <a:custGeom>
              <a:avLst/>
              <a:gdLst>
                <a:gd name="T0" fmla="*/ 131401 w 373"/>
                <a:gd name="T1" fmla="*/ 0 h 414"/>
                <a:gd name="T2" fmla="*/ 235299 w 373"/>
                <a:gd name="T3" fmla="*/ 54220 h 414"/>
                <a:gd name="T4" fmla="*/ 311694 w 373"/>
                <a:gd name="T5" fmla="*/ 83654 h 414"/>
                <a:gd name="T6" fmla="*/ 343781 w 373"/>
                <a:gd name="T7" fmla="*/ 91400 h 414"/>
                <a:gd name="T8" fmla="*/ 369755 w 373"/>
                <a:gd name="T9" fmla="*/ 167309 h 414"/>
                <a:gd name="T10" fmla="*/ 427816 w 373"/>
                <a:gd name="T11" fmla="*/ 204488 h 414"/>
                <a:gd name="T12" fmla="*/ 472125 w 373"/>
                <a:gd name="T13" fmla="*/ 175054 h 414"/>
                <a:gd name="T14" fmla="*/ 484349 w 373"/>
                <a:gd name="T15" fmla="*/ 223078 h 414"/>
                <a:gd name="T16" fmla="*/ 435456 w 373"/>
                <a:gd name="T17" fmla="*/ 246316 h 414"/>
                <a:gd name="T18" fmla="*/ 407953 w 373"/>
                <a:gd name="T19" fmla="*/ 288143 h 414"/>
                <a:gd name="T20" fmla="*/ 472125 w 373"/>
                <a:gd name="T21" fmla="*/ 343912 h 414"/>
                <a:gd name="T22" fmla="*/ 568384 w 373"/>
                <a:gd name="T23" fmla="*/ 385739 h 414"/>
                <a:gd name="T24" fmla="*/ 548521 w 373"/>
                <a:gd name="T25" fmla="*/ 458550 h 414"/>
                <a:gd name="T26" fmla="*/ 548521 w 373"/>
                <a:gd name="T27" fmla="*/ 495729 h 414"/>
                <a:gd name="T28" fmla="*/ 498100 w 373"/>
                <a:gd name="T29" fmla="*/ 518967 h 414"/>
                <a:gd name="T30" fmla="*/ 459902 w 373"/>
                <a:gd name="T31" fmla="*/ 635153 h 414"/>
                <a:gd name="T32" fmla="*/ 420176 w 373"/>
                <a:gd name="T33" fmla="*/ 616564 h 414"/>
                <a:gd name="T34" fmla="*/ 331557 w 373"/>
                <a:gd name="T35" fmla="*/ 591777 h 414"/>
                <a:gd name="T36" fmla="*/ 259745 w 373"/>
                <a:gd name="T37" fmla="*/ 627408 h 414"/>
                <a:gd name="T38" fmla="*/ 279608 w 373"/>
                <a:gd name="T39" fmla="*/ 579384 h 414"/>
                <a:gd name="T40" fmla="*/ 197101 w 373"/>
                <a:gd name="T41" fmla="*/ 604170 h 414"/>
                <a:gd name="T42" fmla="*/ 158903 w 373"/>
                <a:gd name="T43" fmla="*/ 470943 h 414"/>
                <a:gd name="T44" fmla="*/ 119177 w 373"/>
                <a:gd name="T45" fmla="*/ 446157 h 414"/>
                <a:gd name="T46" fmla="*/ 88619 w 373"/>
                <a:gd name="T47" fmla="*/ 379543 h 414"/>
                <a:gd name="T48" fmla="*/ 126817 w 373"/>
                <a:gd name="T49" fmla="*/ 333068 h 414"/>
                <a:gd name="T50" fmla="*/ 106954 w 373"/>
                <a:gd name="T51" fmla="*/ 272651 h 414"/>
                <a:gd name="T52" fmla="*/ 30558 w 373"/>
                <a:gd name="T53" fmla="*/ 264905 h 414"/>
                <a:gd name="T54" fmla="*/ 30558 w 373"/>
                <a:gd name="T55" fmla="*/ 198292 h 414"/>
                <a:gd name="T56" fmla="*/ 64172 w 373"/>
                <a:gd name="T57" fmla="*/ 144071 h 414"/>
                <a:gd name="T58" fmla="*/ 76396 w 373"/>
                <a:gd name="T59" fmla="*/ 77458 h 414"/>
                <a:gd name="T60" fmla="*/ 119177 w 373"/>
                <a:gd name="T61" fmla="*/ 120834 h 414"/>
                <a:gd name="T62" fmla="*/ 172654 w 373"/>
                <a:gd name="T63" fmla="*/ 83654 h 414"/>
                <a:gd name="T64" fmla="*/ 119177 w 373"/>
                <a:gd name="T65" fmla="*/ 30983 h 414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73" h="414">
                  <a:moveTo>
                    <a:pt x="75" y="3"/>
                  </a:moveTo>
                  <a:lnTo>
                    <a:pt x="86" y="0"/>
                  </a:lnTo>
                  <a:lnTo>
                    <a:pt x="133" y="15"/>
                  </a:lnTo>
                  <a:lnTo>
                    <a:pt x="154" y="35"/>
                  </a:lnTo>
                  <a:lnTo>
                    <a:pt x="188" y="47"/>
                  </a:lnTo>
                  <a:lnTo>
                    <a:pt x="204" y="54"/>
                  </a:lnTo>
                  <a:lnTo>
                    <a:pt x="222" y="54"/>
                  </a:lnTo>
                  <a:lnTo>
                    <a:pt x="225" y="59"/>
                  </a:lnTo>
                  <a:lnTo>
                    <a:pt x="222" y="101"/>
                  </a:lnTo>
                  <a:lnTo>
                    <a:pt x="242" y="108"/>
                  </a:lnTo>
                  <a:lnTo>
                    <a:pt x="250" y="125"/>
                  </a:lnTo>
                  <a:lnTo>
                    <a:pt x="280" y="132"/>
                  </a:lnTo>
                  <a:lnTo>
                    <a:pt x="293" y="113"/>
                  </a:lnTo>
                  <a:lnTo>
                    <a:pt x="309" y="113"/>
                  </a:lnTo>
                  <a:lnTo>
                    <a:pt x="321" y="128"/>
                  </a:lnTo>
                  <a:lnTo>
                    <a:pt x="317" y="144"/>
                  </a:lnTo>
                  <a:lnTo>
                    <a:pt x="285" y="147"/>
                  </a:lnTo>
                  <a:lnTo>
                    <a:pt x="285" y="159"/>
                  </a:lnTo>
                  <a:lnTo>
                    <a:pt x="285" y="171"/>
                  </a:lnTo>
                  <a:lnTo>
                    <a:pt x="267" y="186"/>
                  </a:lnTo>
                  <a:lnTo>
                    <a:pt x="280" y="203"/>
                  </a:lnTo>
                  <a:lnTo>
                    <a:pt x="309" y="222"/>
                  </a:lnTo>
                  <a:lnTo>
                    <a:pt x="309" y="245"/>
                  </a:lnTo>
                  <a:lnTo>
                    <a:pt x="372" y="249"/>
                  </a:lnTo>
                  <a:lnTo>
                    <a:pt x="372" y="281"/>
                  </a:lnTo>
                  <a:lnTo>
                    <a:pt x="359" y="296"/>
                  </a:lnTo>
                  <a:lnTo>
                    <a:pt x="368" y="312"/>
                  </a:lnTo>
                  <a:lnTo>
                    <a:pt x="359" y="320"/>
                  </a:lnTo>
                  <a:lnTo>
                    <a:pt x="338" y="323"/>
                  </a:lnTo>
                  <a:lnTo>
                    <a:pt x="326" y="335"/>
                  </a:lnTo>
                  <a:lnTo>
                    <a:pt x="329" y="371"/>
                  </a:lnTo>
                  <a:lnTo>
                    <a:pt x="301" y="410"/>
                  </a:lnTo>
                  <a:lnTo>
                    <a:pt x="293" y="413"/>
                  </a:lnTo>
                  <a:lnTo>
                    <a:pt x="275" y="398"/>
                  </a:lnTo>
                  <a:lnTo>
                    <a:pt x="233" y="398"/>
                  </a:lnTo>
                  <a:lnTo>
                    <a:pt x="217" y="382"/>
                  </a:lnTo>
                  <a:lnTo>
                    <a:pt x="183" y="413"/>
                  </a:lnTo>
                  <a:lnTo>
                    <a:pt x="170" y="405"/>
                  </a:lnTo>
                  <a:lnTo>
                    <a:pt x="183" y="382"/>
                  </a:lnTo>
                  <a:lnTo>
                    <a:pt x="183" y="374"/>
                  </a:lnTo>
                  <a:lnTo>
                    <a:pt x="170" y="371"/>
                  </a:lnTo>
                  <a:lnTo>
                    <a:pt x="129" y="390"/>
                  </a:lnTo>
                  <a:lnTo>
                    <a:pt x="91" y="323"/>
                  </a:lnTo>
                  <a:lnTo>
                    <a:pt x="104" y="304"/>
                  </a:lnTo>
                  <a:lnTo>
                    <a:pt x="99" y="296"/>
                  </a:lnTo>
                  <a:lnTo>
                    <a:pt x="78" y="288"/>
                  </a:lnTo>
                  <a:lnTo>
                    <a:pt x="45" y="273"/>
                  </a:lnTo>
                  <a:lnTo>
                    <a:pt x="58" y="245"/>
                  </a:lnTo>
                  <a:lnTo>
                    <a:pt x="78" y="237"/>
                  </a:lnTo>
                  <a:lnTo>
                    <a:pt x="83" y="215"/>
                  </a:lnTo>
                  <a:lnTo>
                    <a:pt x="75" y="179"/>
                  </a:lnTo>
                  <a:lnTo>
                    <a:pt x="70" y="176"/>
                  </a:lnTo>
                  <a:lnTo>
                    <a:pt x="54" y="195"/>
                  </a:lnTo>
                  <a:lnTo>
                    <a:pt x="20" y="171"/>
                  </a:lnTo>
                  <a:lnTo>
                    <a:pt x="0" y="144"/>
                  </a:lnTo>
                  <a:lnTo>
                    <a:pt x="20" y="128"/>
                  </a:lnTo>
                  <a:lnTo>
                    <a:pt x="28" y="101"/>
                  </a:lnTo>
                  <a:lnTo>
                    <a:pt x="42" y="93"/>
                  </a:lnTo>
                  <a:lnTo>
                    <a:pt x="42" y="59"/>
                  </a:lnTo>
                  <a:lnTo>
                    <a:pt x="50" y="50"/>
                  </a:lnTo>
                  <a:lnTo>
                    <a:pt x="66" y="62"/>
                  </a:lnTo>
                  <a:lnTo>
                    <a:pt x="78" y="78"/>
                  </a:lnTo>
                  <a:lnTo>
                    <a:pt x="104" y="62"/>
                  </a:lnTo>
                  <a:lnTo>
                    <a:pt x="113" y="54"/>
                  </a:lnTo>
                  <a:lnTo>
                    <a:pt x="107" y="35"/>
                  </a:lnTo>
                  <a:lnTo>
                    <a:pt x="78" y="20"/>
                  </a:lnTo>
                  <a:lnTo>
                    <a:pt x="75" y="3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未知"/>
            <p:cNvSpPr>
              <a:spLocks/>
            </p:cNvSpPr>
            <p:nvPr/>
          </p:nvSpPr>
          <p:spPr bwMode="auto">
            <a:xfrm>
              <a:off x="3871144" y="3924989"/>
              <a:ext cx="433501" cy="328441"/>
            </a:xfrm>
            <a:custGeom>
              <a:avLst/>
              <a:gdLst>
                <a:gd name="T0" fmla="*/ 628894 w 442"/>
                <a:gd name="T1" fmla="*/ 402083 h 328"/>
                <a:gd name="T2" fmla="*/ 607524 w 442"/>
                <a:gd name="T3" fmla="*/ 448837 h 328"/>
                <a:gd name="T4" fmla="*/ 590733 w 442"/>
                <a:gd name="T5" fmla="*/ 467538 h 328"/>
                <a:gd name="T6" fmla="*/ 558677 w 442"/>
                <a:gd name="T7" fmla="*/ 509617 h 328"/>
                <a:gd name="T8" fmla="*/ 499146 w 442"/>
                <a:gd name="T9" fmla="*/ 497149 h 328"/>
                <a:gd name="T10" fmla="*/ 462512 w 442"/>
                <a:gd name="T11" fmla="*/ 473772 h 328"/>
                <a:gd name="T12" fmla="*/ 436562 w 442"/>
                <a:gd name="T13" fmla="*/ 486240 h 328"/>
                <a:gd name="T14" fmla="*/ 340396 w 442"/>
                <a:gd name="T15" fmla="*/ 480006 h 328"/>
                <a:gd name="T16" fmla="*/ 340396 w 442"/>
                <a:gd name="T17" fmla="*/ 444161 h 328"/>
                <a:gd name="T18" fmla="*/ 294603 w 442"/>
                <a:gd name="T19" fmla="*/ 412992 h 328"/>
                <a:gd name="T20" fmla="*/ 274759 w 442"/>
                <a:gd name="T21" fmla="*/ 388057 h 328"/>
                <a:gd name="T22" fmla="*/ 302235 w 442"/>
                <a:gd name="T23" fmla="*/ 364680 h 328"/>
                <a:gd name="T24" fmla="*/ 302235 w 442"/>
                <a:gd name="T25" fmla="*/ 345978 h 328"/>
                <a:gd name="T26" fmla="*/ 302235 w 442"/>
                <a:gd name="T27" fmla="*/ 327277 h 328"/>
                <a:gd name="T28" fmla="*/ 352608 w 442"/>
                <a:gd name="T29" fmla="*/ 322601 h 328"/>
                <a:gd name="T30" fmla="*/ 358714 w 442"/>
                <a:gd name="T31" fmla="*/ 297666 h 328"/>
                <a:gd name="T32" fmla="*/ 340396 w 442"/>
                <a:gd name="T33" fmla="*/ 272731 h 328"/>
                <a:gd name="T34" fmla="*/ 314447 w 442"/>
                <a:gd name="T35" fmla="*/ 272731 h 328"/>
                <a:gd name="T36" fmla="*/ 294603 w 442"/>
                <a:gd name="T37" fmla="*/ 303900 h 328"/>
                <a:gd name="T38" fmla="*/ 250336 w 442"/>
                <a:gd name="T39" fmla="*/ 291432 h 328"/>
                <a:gd name="T40" fmla="*/ 236598 w 442"/>
                <a:gd name="T41" fmla="*/ 266497 h 328"/>
                <a:gd name="T42" fmla="*/ 206070 w 442"/>
                <a:gd name="T43" fmla="*/ 255588 h 328"/>
                <a:gd name="T44" fmla="*/ 210649 w 442"/>
                <a:gd name="T45" fmla="*/ 188574 h 328"/>
                <a:gd name="T46" fmla="*/ 206070 w 442"/>
                <a:gd name="T47" fmla="*/ 182340 h 328"/>
                <a:gd name="T48" fmla="*/ 178594 w 442"/>
                <a:gd name="T49" fmla="*/ 182340 h 328"/>
                <a:gd name="T50" fmla="*/ 154171 w 442"/>
                <a:gd name="T51" fmla="*/ 169872 h 328"/>
                <a:gd name="T52" fmla="*/ 102272 w 442"/>
                <a:gd name="T53" fmla="*/ 151171 h 328"/>
                <a:gd name="T54" fmla="*/ 70216 w 442"/>
                <a:gd name="T55" fmla="*/ 121560 h 328"/>
                <a:gd name="T56" fmla="*/ 0 w 442"/>
                <a:gd name="T57" fmla="*/ 98183 h 328"/>
                <a:gd name="T58" fmla="*/ 6106 w 442"/>
                <a:gd name="T59" fmla="*/ 67014 h 328"/>
                <a:gd name="T60" fmla="*/ 30529 w 442"/>
                <a:gd name="T61" fmla="*/ 54546 h 328"/>
                <a:gd name="T62" fmla="*/ 82428 w 442"/>
                <a:gd name="T63" fmla="*/ 98183 h 328"/>
                <a:gd name="T64" fmla="*/ 102272 w 442"/>
                <a:gd name="T65" fmla="*/ 98183 h 328"/>
                <a:gd name="T66" fmla="*/ 148065 w 442"/>
                <a:gd name="T67" fmla="*/ 90391 h 328"/>
                <a:gd name="T68" fmla="*/ 174014 w 442"/>
                <a:gd name="T69" fmla="*/ 73248 h 328"/>
                <a:gd name="T70" fmla="*/ 210649 w 442"/>
                <a:gd name="T71" fmla="*/ 102858 h 328"/>
                <a:gd name="T72" fmla="*/ 222860 w 442"/>
                <a:gd name="T73" fmla="*/ 73248 h 328"/>
                <a:gd name="T74" fmla="*/ 230493 w 442"/>
                <a:gd name="T75" fmla="*/ 60780 h 328"/>
                <a:gd name="T76" fmla="*/ 262548 w 442"/>
                <a:gd name="T77" fmla="*/ 42078 h 328"/>
                <a:gd name="T78" fmla="*/ 270180 w 442"/>
                <a:gd name="T79" fmla="*/ 6234 h 328"/>
                <a:gd name="T80" fmla="*/ 302235 w 442"/>
                <a:gd name="T81" fmla="*/ 0 h 328"/>
                <a:gd name="T82" fmla="*/ 378557 w 442"/>
                <a:gd name="T83" fmla="*/ 48312 h 328"/>
                <a:gd name="T84" fmla="*/ 428930 w 442"/>
                <a:gd name="T85" fmla="*/ 73248 h 328"/>
                <a:gd name="T86" fmla="*/ 538834 w 442"/>
                <a:gd name="T87" fmla="*/ 236886 h 328"/>
                <a:gd name="T88" fmla="*/ 532728 w 442"/>
                <a:gd name="T89" fmla="*/ 255588 h 328"/>
                <a:gd name="T90" fmla="*/ 602944 w 442"/>
                <a:gd name="T91" fmla="*/ 285198 h 328"/>
                <a:gd name="T92" fmla="*/ 621262 w 442"/>
                <a:gd name="T93" fmla="*/ 314809 h 328"/>
                <a:gd name="T94" fmla="*/ 654843 w 442"/>
                <a:gd name="T95" fmla="*/ 327277 h 328"/>
                <a:gd name="T96" fmla="*/ 673161 w 442"/>
                <a:gd name="T97" fmla="*/ 358446 h 328"/>
                <a:gd name="T98" fmla="*/ 647211 w 442"/>
                <a:gd name="T99" fmla="*/ 370914 h 328"/>
                <a:gd name="T100" fmla="*/ 615156 w 442"/>
                <a:gd name="T101" fmla="*/ 358446 h 328"/>
                <a:gd name="T102" fmla="*/ 563257 w 442"/>
                <a:gd name="T103" fmla="*/ 358446 h 328"/>
                <a:gd name="T104" fmla="*/ 518990 w 442"/>
                <a:gd name="T105" fmla="*/ 341303 h 328"/>
                <a:gd name="T106" fmla="*/ 499146 w 442"/>
                <a:gd name="T107" fmla="*/ 358446 h 328"/>
                <a:gd name="T108" fmla="*/ 544940 w 442"/>
                <a:gd name="T109" fmla="*/ 370914 h 328"/>
                <a:gd name="T110" fmla="*/ 583101 w 442"/>
                <a:gd name="T111" fmla="*/ 388057 h 328"/>
                <a:gd name="T112" fmla="*/ 628894 w 442"/>
                <a:gd name="T113" fmla="*/ 402083 h 328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442" h="328">
                  <a:moveTo>
                    <a:pt x="412" y="258"/>
                  </a:moveTo>
                  <a:lnTo>
                    <a:pt x="398" y="288"/>
                  </a:lnTo>
                  <a:lnTo>
                    <a:pt x="387" y="300"/>
                  </a:lnTo>
                  <a:lnTo>
                    <a:pt x="366" y="327"/>
                  </a:lnTo>
                  <a:lnTo>
                    <a:pt x="327" y="319"/>
                  </a:lnTo>
                  <a:lnTo>
                    <a:pt x="303" y="304"/>
                  </a:lnTo>
                  <a:lnTo>
                    <a:pt x="286" y="312"/>
                  </a:lnTo>
                  <a:lnTo>
                    <a:pt x="223" y="308"/>
                  </a:lnTo>
                  <a:lnTo>
                    <a:pt x="223" y="285"/>
                  </a:lnTo>
                  <a:lnTo>
                    <a:pt x="193" y="265"/>
                  </a:lnTo>
                  <a:lnTo>
                    <a:pt x="180" y="249"/>
                  </a:lnTo>
                  <a:lnTo>
                    <a:pt x="198" y="234"/>
                  </a:lnTo>
                  <a:lnTo>
                    <a:pt x="198" y="222"/>
                  </a:lnTo>
                  <a:lnTo>
                    <a:pt x="198" y="210"/>
                  </a:lnTo>
                  <a:lnTo>
                    <a:pt x="231" y="207"/>
                  </a:lnTo>
                  <a:lnTo>
                    <a:pt x="235" y="191"/>
                  </a:lnTo>
                  <a:lnTo>
                    <a:pt x="223" y="175"/>
                  </a:lnTo>
                  <a:lnTo>
                    <a:pt x="206" y="175"/>
                  </a:lnTo>
                  <a:lnTo>
                    <a:pt x="193" y="195"/>
                  </a:lnTo>
                  <a:lnTo>
                    <a:pt x="164" y="187"/>
                  </a:lnTo>
                  <a:lnTo>
                    <a:pt x="155" y="171"/>
                  </a:lnTo>
                  <a:lnTo>
                    <a:pt x="135" y="164"/>
                  </a:lnTo>
                  <a:lnTo>
                    <a:pt x="138" y="121"/>
                  </a:lnTo>
                  <a:lnTo>
                    <a:pt x="135" y="117"/>
                  </a:lnTo>
                  <a:lnTo>
                    <a:pt x="117" y="117"/>
                  </a:lnTo>
                  <a:lnTo>
                    <a:pt x="101" y="109"/>
                  </a:lnTo>
                  <a:lnTo>
                    <a:pt x="67" y="97"/>
                  </a:lnTo>
                  <a:lnTo>
                    <a:pt x="46" y="78"/>
                  </a:lnTo>
                  <a:lnTo>
                    <a:pt x="0" y="63"/>
                  </a:lnTo>
                  <a:lnTo>
                    <a:pt x="4" y="43"/>
                  </a:lnTo>
                  <a:lnTo>
                    <a:pt x="20" y="35"/>
                  </a:lnTo>
                  <a:lnTo>
                    <a:pt x="54" y="63"/>
                  </a:lnTo>
                  <a:lnTo>
                    <a:pt x="67" y="63"/>
                  </a:lnTo>
                  <a:lnTo>
                    <a:pt x="97" y="58"/>
                  </a:lnTo>
                  <a:lnTo>
                    <a:pt x="114" y="47"/>
                  </a:lnTo>
                  <a:lnTo>
                    <a:pt x="138" y="66"/>
                  </a:lnTo>
                  <a:lnTo>
                    <a:pt x="146" y="47"/>
                  </a:lnTo>
                  <a:lnTo>
                    <a:pt x="151" y="39"/>
                  </a:lnTo>
                  <a:lnTo>
                    <a:pt x="172" y="27"/>
                  </a:lnTo>
                  <a:lnTo>
                    <a:pt x="177" y="4"/>
                  </a:lnTo>
                  <a:lnTo>
                    <a:pt x="198" y="0"/>
                  </a:lnTo>
                  <a:lnTo>
                    <a:pt x="248" y="31"/>
                  </a:lnTo>
                  <a:lnTo>
                    <a:pt x="281" y="47"/>
                  </a:lnTo>
                  <a:lnTo>
                    <a:pt x="353" y="152"/>
                  </a:lnTo>
                  <a:lnTo>
                    <a:pt x="349" y="164"/>
                  </a:lnTo>
                  <a:lnTo>
                    <a:pt x="395" y="183"/>
                  </a:lnTo>
                  <a:lnTo>
                    <a:pt x="407" y="202"/>
                  </a:lnTo>
                  <a:lnTo>
                    <a:pt x="429" y="210"/>
                  </a:lnTo>
                  <a:lnTo>
                    <a:pt x="441" y="230"/>
                  </a:lnTo>
                  <a:lnTo>
                    <a:pt x="424" y="238"/>
                  </a:lnTo>
                  <a:lnTo>
                    <a:pt x="403" y="230"/>
                  </a:lnTo>
                  <a:lnTo>
                    <a:pt x="369" y="230"/>
                  </a:lnTo>
                  <a:lnTo>
                    <a:pt x="340" y="219"/>
                  </a:lnTo>
                  <a:lnTo>
                    <a:pt x="327" y="230"/>
                  </a:lnTo>
                  <a:lnTo>
                    <a:pt x="357" y="238"/>
                  </a:lnTo>
                  <a:lnTo>
                    <a:pt x="382" y="249"/>
                  </a:lnTo>
                  <a:lnTo>
                    <a:pt x="412" y="258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未知"/>
            <p:cNvSpPr>
              <a:spLocks/>
            </p:cNvSpPr>
            <p:nvPr/>
          </p:nvSpPr>
          <p:spPr bwMode="auto">
            <a:xfrm>
              <a:off x="3325442" y="4141229"/>
              <a:ext cx="589561" cy="349860"/>
            </a:xfrm>
            <a:custGeom>
              <a:avLst/>
              <a:gdLst>
                <a:gd name="T0" fmla="*/ 127143 w 599"/>
                <a:gd name="T1" fmla="*/ 501199 h 352"/>
                <a:gd name="T2" fmla="*/ 235904 w 599"/>
                <a:gd name="T3" fmla="*/ 476448 h 352"/>
                <a:gd name="T4" fmla="*/ 240500 w 599"/>
                <a:gd name="T5" fmla="*/ 428494 h 352"/>
                <a:gd name="T6" fmla="*/ 396748 w 599"/>
                <a:gd name="T7" fmla="*/ 422306 h 352"/>
                <a:gd name="T8" fmla="*/ 473340 w 599"/>
                <a:gd name="T9" fmla="*/ 464073 h 352"/>
                <a:gd name="T10" fmla="*/ 537678 w 599"/>
                <a:gd name="T11" fmla="*/ 434681 h 352"/>
                <a:gd name="T12" fmla="*/ 563719 w 599"/>
                <a:gd name="T13" fmla="*/ 464073 h 352"/>
                <a:gd name="T14" fmla="*/ 608142 w 599"/>
                <a:gd name="T15" fmla="*/ 416119 h 352"/>
                <a:gd name="T16" fmla="*/ 626524 w 599"/>
                <a:gd name="T17" fmla="*/ 476448 h 352"/>
                <a:gd name="T18" fmla="*/ 666352 w 599"/>
                <a:gd name="T19" fmla="*/ 501199 h 352"/>
                <a:gd name="T20" fmla="*/ 741413 w 599"/>
                <a:gd name="T21" fmla="*/ 459432 h 352"/>
                <a:gd name="T22" fmla="*/ 871620 w 599"/>
                <a:gd name="T23" fmla="*/ 385180 h 352"/>
                <a:gd name="T24" fmla="*/ 857833 w 599"/>
                <a:gd name="T25" fmla="*/ 264521 h 352"/>
                <a:gd name="T26" fmla="*/ 871620 w 599"/>
                <a:gd name="T27" fmla="*/ 222755 h 352"/>
                <a:gd name="T28" fmla="*/ 787368 w 599"/>
                <a:gd name="T29" fmla="*/ 187176 h 352"/>
                <a:gd name="T30" fmla="*/ 729158 w 599"/>
                <a:gd name="T31" fmla="*/ 187176 h 352"/>
                <a:gd name="T32" fmla="*/ 644907 w 599"/>
                <a:gd name="T33" fmla="*/ 157785 h 352"/>
                <a:gd name="T34" fmla="*/ 594356 w 599"/>
                <a:gd name="T35" fmla="*/ 108284 h 352"/>
                <a:gd name="T36" fmla="*/ 549932 w 599"/>
                <a:gd name="T37" fmla="*/ 102096 h 352"/>
                <a:gd name="T38" fmla="*/ 447299 w 599"/>
                <a:gd name="T39" fmla="*/ 102096 h 352"/>
                <a:gd name="T40" fmla="*/ 269605 w 599"/>
                <a:gd name="T41" fmla="*/ 0 h 352"/>
                <a:gd name="T42" fmla="*/ 223649 w 599"/>
                <a:gd name="T43" fmla="*/ 12375 h 352"/>
                <a:gd name="T44" fmla="*/ 113357 w 599"/>
                <a:gd name="T45" fmla="*/ 12375 h 352"/>
                <a:gd name="T46" fmla="*/ 127143 w 599"/>
                <a:gd name="T47" fmla="*/ 54142 h 352"/>
                <a:gd name="T48" fmla="*/ 177694 w 599"/>
                <a:gd name="T49" fmla="*/ 66517 h 352"/>
                <a:gd name="T50" fmla="*/ 119484 w 599"/>
                <a:gd name="T51" fmla="*/ 102096 h 352"/>
                <a:gd name="T52" fmla="*/ 119484 w 599"/>
                <a:gd name="T53" fmla="*/ 151597 h 352"/>
                <a:gd name="T54" fmla="*/ 153184 w 599"/>
                <a:gd name="T55" fmla="*/ 199551 h 352"/>
                <a:gd name="T56" fmla="*/ 191481 w 599"/>
                <a:gd name="T57" fmla="*/ 295460 h 352"/>
                <a:gd name="T58" fmla="*/ 165439 w 599"/>
                <a:gd name="T59" fmla="*/ 314023 h 352"/>
                <a:gd name="T60" fmla="*/ 24510 w 599"/>
                <a:gd name="T61" fmla="*/ 368164 h 352"/>
                <a:gd name="T62" fmla="*/ 16850 w 599"/>
                <a:gd name="T63" fmla="*/ 416119 h 352"/>
                <a:gd name="T64" fmla="*/ 42892 w 599"/>
                <a:gd name="T65" fmla="*/ 470260 h 35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599" h="352">
                  <a:moveTo>
                    <a:pt x="70" y="351"/>
                  </a:moveTo>
                  <a:lnTo>
                    <a:pt x="83" y="324"/>
                  </a:lnTo>
                  <a:lnTo>
                    <a:pt x="121" y="297"/>
                  </a:lnTo>
                  <a:lnTo>
                    <a:pt x="154" y="308"/>
                  </a:lnTo>
                  <a:lnTo>
                    <a:pt x="176" y="297"/>
                  </a:lnTo>
                  <a:lnTo>
                    <a:pt x="157" y="277"/>
                  </a:lnTo>
                  <a:lnTo>
                    <a:pt x="168" y="265"/>
                  </a:lnTo>
                  <a:lnTo>
                    <a:pt x="259" y="273"/>
                  </a:lnTo>
                  <a:lnTo>
                    <a:pt x="292" y="293"/>
                  </a:lnTo>
                  <a:lnTo>
                    <a:pt x="309" y="300"/>
                  </a:lnTo>
                  <a:lnTo>
                    <a:pt x="330" y="285"/>
                  </a:lnTo>
                  <a:lnTo>
                    <a:pt x="351" y="281"/>
                  </a:lnTo>
                  <a:lnTo>
                    <a:pt x="355" y="300"/>
                  </a:lnTo>
                  <a:lnTo>
                    <a:pt x="368" y="300"/>
                  </a:lnTo>
                  <a:lnTo>
                    <a:pt x="377" y="288"/>
                  </a:lnTo>
                  <a:lnTo>
                    <a:pt x="397" y="269"/>
                  </a:lnTo>
                  <a:lnTo>
                    <a:pt x="409" y="281"/>
                  </a:lnTo>
                  <a:lnTo>
                    <a:pt x="409" y="308"/>
                  </a:lnTo>
                  <a:lnTo>
                    <a:pt x="418" y="320"/>
                  </a:lnTo>
                  <a:lnTo>
                    <a:pt x="435" y="324"/>
                  </a:lnTo>
                  <a:lnTo>
                    <a:pt x="456" y="304"/>
                  </a:lnTo>
                  <a:lnTo>
                    <a:pt x="484" y="297"/>
                  </a:lnTo>
                  <a:lnTo>
                    <a:pt x="539" y="246"/>
                  </a:lnTo>
                  <a:lnTo>
                    <a:pt x="569" y="249"/>
                  </a:lnTo>
                  <a:lnTo>
                    <a:pt x="598" y="238"/>
                  </a:lnTo>
                  <a:lnTo>
                    <a:pt x="560" y="171"/>
                  </a:lnTo>
                  <a:lnTo>
                    <a:pt x="573" y="152"/>
                  </a:lnTo>
                  <a:lnTo>
                    <a:pt x="569" y="144"/>
                  </a:lnTo>
                  <a:lnTo>
                    <a:pt x="547" y="137"/>
                  </a:lnTo>
                  <a:lnTo>
                    <a:pt x="514" y="121"/>
                  </a:lnTo>
                  <a:lnTo>
                    <a:pt x="497" y="109"/>
                  </a:lnTo>
                  <a:lnTo>
                    <a:pt x="476" y="121"/>
                  </a:lnTo>
                  <a:lnTo>
                    <a:pt x="451" y="102"/>
                  </a:lnTo>
                  <a:lnTo>
                    <a:pt x="421" y="102"/>
                  </a:lnTo>
                  <a:lnTo>
                    <a:pt x="397" y="90"/>
                  </a:lnTo>
                  <a:lnTo>
                    <a:pt x="388" y="70"/>
                  </a:lnTo>
                  <a:lnTo>
                    <a:pt x="377" y="59"/>
                  </a:lnTo>
                  <a:lnTo>
                    <a:pt x="359" y="66"/>
                  </a:lnTo>
                  <a:lnTo>
                    <a:pt x="343" y="59"/>
                  </a:lnTo>
                  <a:lnTo>
                    <a:pt x="292" y="66"/>
                  </a:lnTo>
                  <a:lnTo>
                    <a:pt x="238" y="54"/>
                  </a:lnTo>
                  <a:lnTo>
                    <a:pt x="176" y="0"/>
                  </a:lnTo>
                  <a:lnTo>
                    <a:pt x="154" y="15"/>
                  </a:lnTo>
                  <a:lnTo>
                    <a:pt x="146" y="8"/>
                  </a:lnTo>
                  <a:lnTo>
                    <a:pt x="133" y="8"/>
                  </a:lnTo>
                  <a:lnTo>
                    <a:pt x="74" y="8"/>
                  </a:lnTo>
                  <a:lnTo>
                    <a:pt x="66" y="15"/>
                  </a:lnTo>
                  <a:lnTo>
                    <a:pt x="83" y="35"/>
                  </a:lnTo>
                  <a:lnTo>
                    <a:pt x="100" y="39"/>
                  </a:lnTo>
                  <a:lnTo>
                    <a:pt x="116" y="43"/>
                  </a:lnTo>
                  <a:lnTo>
                    <a:pt x="108" y="54"/>
                  </a:lnTo>
                  <a:lnTo>
                    <a:pt x="78" y="66"/>
                  </a:lnTo>
                  <a:lnTo>
                    <a:pt x="74" y="90"/>
                  </a:lnTo>
                  <a:lnTo>
                    <a:pt x="78" y="98"/>
                  </a:lnTo>
                  <a:lnTo>
                    <a:pt x="83" y="125"/>
                  </a:lnTo>
                  <a:lnTo>
                    <a:pt x="100" y="129"/>
                  </a:lnTo>
                  <a:lnTo>
                    <a:pt x="121" y="148"/>
                  </a:lnTo>
                  <a:lnTo>
                    <a:pt x="125" y="191"/>
                  </a:lnTo>
                  <a:lnTo>
                    <a:pt x="121" y="207"/>
                  </a:lnTo>
                  <a:lnTo>
                    <a:pt x="108" y="203"/>
                  </a:lnTo>
                  <a:lnTo>
                    <a:pt x="74" y="230"/>
                  </a:lnTo>
                  <a:lnTo>
                    <a:pt x="16" y="238"/>
                  </a:lnTo>
                  <a:lnTo>
                    <a:pt x="0" y="254"/>
                  </a:lnTo>
                  <a:lnTo>
                    <a:pt x="11" y="269"/>
                  </a:lnTo>
                  <a:lnTo>
                    <a:pt x="16" y="300"/>
                  </a:lnTo>
                  <a:lnTo>
                    <a:pt x="28" y="304"/>
                  </a:lnTo>
                  <a:lnTo>
                    <a:pt x="70" y="351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未知"/>
            <p:cNvSpPr>
              <a:spLocks/>
            </p:cNvSpPr>
            <p:nvPr/>
          </p:nvSpPr>
          <p:spPr bwMode="auto">
            <a:xfrm>
              <a:off x="3325442" y="4141229"/>
              <a:ext cx="589561" cy="349860"/>
            </a:xfrm>
            <a:custGeom>
              <a:avLst/>
              <a:gdLst>
                <a:gd name="T0" fmla="*/ 127143 w 599"/>
                <a:gd name="T1" fmla="*/ 501199 h 352"/>
                <a:gd name="T2" fmla="*/ 235904 w 599"/>
                <a:gd name="T3" fmla="*/ 476448 h 352"/>
                <a:gd name="T4" fmla="*/ 240500 w 599"/>
                <a:gd name="T5" fmla="*/ 428494 h 352"/>
                <a:gd name="T6" fmla="*/ 396748 w 599"/>
                <a:gd name="T7" fmla="*/ 422306 h 352"/>
                <a:gd name="T8" fmla="*/ 473340 w 599"/>
                <a:gd name="T9" fmla="*/ 464073 h 352"/>
                <a:gd name="T10" fmla="*/ 537678 w 599"/>
                <a:gd name="T11" fmla="*/ 434681 h 352"/>
                <a:gd name="T12" fmla="*/ 563719 w 599"/>
                <a:gd name="T13" fmla="*/ 464073 h 352"/>
                <a:gd name="T14" fmla="*/ 608142 w 599"/>
                <a:gd name="T15" fmla="*/ 416119 h 352"/>
                <a:gd name="T16" fmla="*/ 626524 w 599"/>
                <a:gd name="T17" fmla="*/ 476448 h 352"/>
                <a:gd name="T18" fmla="*/ 666352 w 599"/>
                <a:gd name="T19" fmla="*/ 501199 h 352"/>
                <a:gd name="T20" fmla="*/ 741413 w 599"/>
                <a:gd name="T21" fmla="*/ 459432 h 352"/>
                <a:gd name="T22" fmla="*/ 871620 w 599"/>
                <a:gd name="T23" fmla="*/ 385180 h 352"/>
                <a:gd name="T24" fmla="*/ 857833 w 599"/>
                <a:gd name="T25" fmla="*/ 264521 h 352"/>
                <a:gd name="T26" fmla="*/ 871620 w 599"/>
                <a:gd name="T27" fmla="*/ 222755 h 352"/>
                <a:gd name="T28" fmla="*/ 787368 w 599"/>
                <a:gd name="T29" fmla="*/ 187176 h 352"/>
                <a:gd name="T30" fmla="*/ 729158 w 599"/>
                <a:gd name="T31" fmla="*/ 187176 h 352"/>
                <a:gd name="T32" fmla="*/ 644907 w 599"/>
                <a:gd name="T33" fmla="*/ 157785 h 352"/>
                <a:gd name="T34" fmla="*/ 594356 w 599"/>
                <a:gd name="T35" fmla="*/ 108284 h 352"/>
                <a:gd name="T36" fmla="*/ 549932 w 599"/>
                <a:gd name="T37" fmla="*/ 102096 h 352"/>
                <a:gd name="T38" fmla="*/ 447299 w 599"/>
                <a:gd name="T39" fmla="*/ 102096 h 352"/>
                <a:gd name="T40" fmla="*/ 269605 w 599"/>
                <a:gd name="T41" fmla="*/ 0 h 352"/>
                <a:gd name="T42" fmla="*/ 223649 w 599"/>
                <a:gd name="T43" fmla="*/ 12375 h 352"/>
                <a:gd name="T44" fmla="*/ 113357 w 599"/>
                <a:gd name="T45" fmla="*/ 12375 h 352"/>
                <a:gd name="T46" fmla="*/ 127143 w 599"/>
                <a:gd name="T47" fmla="*/ 54142 h 352"/>
                <a:gd name="T48" fmla="*/ 177694 w 599"/>
                <a:gd name="T49" fmla="*/ 66517 h 352"/>
                <a:gd name="T50" fmla="*/ 119484 w 599"/>
                <a:gd name="T51" fmla="*/ 102096 h 352"/>
                <a:gd name="T52" fmla="*/ 119484 w 599"/>
                <a:gd name="T53" fmla="*/ 151597 h 352"/>
                <a:gd name="T54" fmla="*/ 153184 w 599"/>
                <a:gd name="T55" fmla="*/ 199551 h 352"/>
                <a:gd name="T56" fmla="*/ 191481 w 599"/>
                <a:gd name="T57" fmla="*/ 295460 h 352"/>
                <a:gd name="T58" fmla="*/ 165439 w 599"/>
                <a:gd name="T59" fmla="*/ 314023 h 352"/>
                <a:gd name="T60" fmla="*/ 24510 w 599"/>
                <a:gd name="T61" fmla="*/ 368164 h 352"/>
                <a:gd name="T62" fmla="*/ 16850 w 599"/>
                <a:gd name="T63" fmla="*/ 416119 h 352"/>
                <a:gd name="T64" fmla="*/ 42892 w 599"/>
                <a:gd name="T65" fmla="*/ 470260 h 35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599" h="352">
                  <a:moveTo>
                    <a:pt x="70" y="351"/>
                  </a:moveTo>
                  <a:lnTo>
                    <a:pt x="83" y="324"/>
                  </a:lnTo>
                  <a:lnTo>
                    <a:pt x="121" y="297"/>
                  </a:lnTo>
                  <a:lnTo>
                    <a:pt x="154" y="308"/>
                  </a:lnTo>
                  <a:lnTo>
                    <a:pt x="176" y="297"/>
                  </a:lnTo>
                  <a:lnTo>
                    <a:pt x="157" y="277"/>
                  </a:lnTo>
                  <a:lnTo>
                    <a:pt x="168" y="265"/>
                  </a:lnTo>
                  <a:lnTo>
                    <a:pt x="259" y="273"/>
                  </a:lnTo>
                  <a:lnTo>
                    <a:pt x="292" y="293"/>
                  </a:lnTo>
                  <a:lnTo>
                    <a:pt x="309" y="300"/>
                  </a:lnTo>
                  <a:lnTo>
                    <a:pt x="330" y="285"/>
                  </a:lnTo>
                  <a:lnTo>
                    <a:pt x="351" y="281"/>
                  </a:lnTo>
                  <a:lnTo>
                    <a:pt x="355" y="300"/>
                  </a:lnTo>
                  <a:lnTo>
                    <a:pt x="368" y="300"/>
                  </a:lnTo>
                  <a:lnTo>
                    <a:pt x="377" y="288"/>
                  </a:lnTo>
                  <a:lnTo>
                    <a:pt x="397" y="269"/>
                  </a:lnTo>
                  <a:lnTo>
                    <a:pt x="409" y="281"/>
                  </a:lnTo>
                  <a:lnTo>
                    <a:pt x="409" y="308"/>
                  </a:lnTo>
                  <a:lnTo>
                    <a:pt x="418" y="320"/>
                  </a:lnTo>
                  <a:lnTo>
                    <a:pt x="435" y="324"/>
                  </a:lnTo>
                  <a:lnTo>
                    <a:pt x="456" y="304"/>
                  </a:lnTo>
                  <a:lnTo>
                    <a:pt x="484" y="297"/>
                  </a:lnTo>
                  <a:lnTo>
                    <a:pt x="539" y="246"/>
                  </a:lnTo>
                  <a:lnTo>
                    <a:pt x="569" y="249"/>
                  </a:lnTo>
                  <a:lnTo>
                    <a:pt x="598" y="238"/>
                  </a:lnTo>
                  <a:lnTo>
                    <a:pt x="560" y="171"/>
                  </a:lnTo>
                  <a:lnTo>
                    <a:pt x="573" y="152"/>
                  </a:lnTo>
                  <a:lnTo>
                    <a:pt x="569" y="144"/>
                  </a:lnTo>
                  <a:lnTo>
                    <a:pt x="547" y="137"/>
                  </a:lnTo>
                  <a:lnTo>
                    <a:pt x="514" y="121"/>
                  </a:lnTo>
                  <a:lnTo>
                    <a:pt x="497" y="109"/>
                  </a:lnTo>
                  <a:lnTo>
                    <a:pt x="476" y="121"/>
                  </a:lnTo>
                  <a:lnTo>
                    <a:pt x="451" y="102"/>
                  </a:lnTo>
                  <a:lnTo>
                    <a:pt x="421" y="102"/>
                  </a:lnTo>
                  <a:lnTo>
                    <a:pt x="397" y="90"/>
                  </a:lnTo>
                  <a:lnTo>
                    <a:pt x="388" y="70"/>
                  </a:lnTo>
                  <a:lnTo>
                    <a:pt x="377" y="59"/>
                  </a:lnTo>
                  <a:lnTo>
                    <a:pt x="359" y="66"/>
                  </a:lnTo>
                  <a:lnTo>
                    <a:pt x="343" y="59"/>
                  </a:lnTo>
                  <a:lnTo>
                    <a:pt x="292" y="66"/>
                  </a:lnTo>
                  <a:lnTo>
                    <a:pt x="238" y="54"/>
                  </a:lnTo>
                  <a:lnTo>
                    <a:pt x="176" y="0"/>
                  </a:lnTo>
                  <a:lnTo>
                    <a:pt x="154" y="15"/>
                  </a:lnTo>
                  <a:lnTo>
                    <a:pt x="146" y="8"/>
                  </a:lnTo>
                  <a:lnTo>
                    <a:pt x="133" y="8"/>
                  </a:lnTo>
                  <a:lnTo>
                    <a:pt x="74" y="8"/>
                  </a:lnTo>
                  <a:lnTo>
                    <a:pt x="66" y="15"/>
                  </a:lnTo>
                  <a:lnTo>
                    <a:pt x="83" y="35"/>
                  </a:lnTo>
                  <a:lnTo>
                    <a:pt x="100" y="39"/>
                  </a:lnTo>
                  <a:lnTo>
                    <a:pt x="116" y="43"/>
                  </a:lnTo>
                  <a:lnTo>
                    <a:pt x="108" y="54"/>
                  </a:lnTo>
                  <a:lnTo>
                    <a:pt x="78" y="66"/>
                  </a:lnTo>
                  <a:lnTo>
                    <a:pt x="74" y="90"/>
                  </a:lnTo>
                  <a:lnTo>
                    <a:pt x="78" y="98"/>
                  </a:lnTo>
                  <a:lnTo>
                    <a:pt x="83" y="125"/>
                  </a:lnTo>
                  <a:lnTo>
                    <a:pt x="100" y="129"/>
                  </a:lnTo>
                  <a:lnTo>
                    <a:pt x="121" y="148"/>
                  </a:lnTo>
                  <a:lnTo>
                    <a:pt x="125" y="191"/>
                  </a:lnTo>
                  <a:lnTo>
                    <a:pt x="121" y="207"/>
                  </a:lnTo>
                  <a:lnTo>
                    <a:pt x="108" y="203"/>
                  </a:lnTo>
                  <a:lnTo>
                    <a:pt x="74" y="230"/>
                  </a:lnTo>
                  <a:lnTo>
                    <a:pt x="16" y="238"/>
                  </a:lnTo>
                  <a:lnTo>
                    <a:pt x="0" y="254"/>
                  </a:lnTo>
                  <a:lnTo>
                    <a:pt x="11" y="269"/>
                  </a:lnTo>
                  <a:lnTo>
                    <a:pt x="16" y="300"/>
                  </a:lnTo>
                  <a:lnTo>
                    <a:pt x="28" y="304"/>
                  </a:lnTo>
                  <a:lnTo>
                    <a:pt x="70" y="351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未知"/>
            <p:cNvSpPr>
              <a:spLocks/>
            </p:cNvSpPr>
            <p:nvPr/>
          </p:nvSpPr>
          <p:spPr bwMode="auto">
            <a:xfrm>
              <a:off x="2509440" y="4090229"/>
              <a:ext cx="942482" cy="678301"/>
            </a:xfrm>
            <a:custGeom>
              <a:avLst/>
              <a:gdLst>
                <a:gd name="T0" fmla="*/ 569339 w 961"/>
                <a:gd name="T1" fmla="*/ 91462 h 681"/>
                <a:gd name="T2" fmla="*/ 541864 w 961"/>
                <a:gd name="T3" fmla="*/ 31004 h 681"/>
                <a:gd name="T4" fmla="*/ 638026 w 961"/>
                <a:gd name="T5" fmla="*/ 0 h 681"/>
                <a:gd name="T6" fmla="*/ 657869 w 961"/>
                <a:gd name="T7" fmla="*/ 60458 h 681"/>
                <a:gd name="T8" fmla="*/ 741820 w 961"/>
                <a:gd name="T9" fmla="*/ 133317 h 681"/>
                <a:gd name="T10" fmla="*/ 787611 w 961"/>
                <a:gd name="T11" fmla="*/ 133317 h 681"/>
                <a:gd name="T12" fmla="*/ 825771 w 961"/>
                <a:gd name="T13" fmla="*/ 199976 h 681"/>
                <a:gd name="T14" fmla="*/ 921933 w 961"/>
                <a:gd name="T15" fmla="*/ 187574 h 681"/>
                <a:gd name="T16" fmla="*/ 958566 w 961"/>
                <a:gd name="T17" fmla="*/ 158121 h 681"/>
                <a:gd name="T18" fmla="*/ 989093 w 961"/>
                <a:gd name="T19" fmla="*/ 187574 h 681"/>
                <a:gd name="T20" fmla="*/ 1085255 w 961"/>
                <a:gd name="T21" fmla="*/ 176723 h 681"/>
                <a:gd name="T22" fmla="*/ 1106625 w 961"/>
                <a:gd name="T23" fmla="*/ 206177 h 681"/>
                <a:gd name="T24" fmla="*/ 1214998 w 961"/>
                <a:gd name="T25" fmla="*/ 241831 h 681"/>
                <a:gd name="T26" fmla="*/ 1337108 w 961"/>
                <a:gd name="T27" fmla="*/ 260434 h 681"/>
                <a:gd name="T28" fmla="*/ 1399689 w 961"/>
                <a:gd name="T29" fmla="*/ 272835 h 681"/>
                <a:gd name="T30" fmla="*/ 1457692 w 961"/>
                <a:gd name="T31" fmla="*/ 310040 h 681"/>
                <a:gd name="T32" fmla="*/ 1457692 w 961"/>
                <a:gd name="T33" fmla="*/ 399952 h 681"/>
                <a:gd name="T34" fmla="*/ 1385952 w 961"/>
                <a:gd name="T35" fmla="*/ 435607 h 681"/>
                <a:gd name="T36" fmla="*/ 1273000 w 961"/>
                <a:gd name="T37" fmla="*/ 472811 h 681"/>
                <a:gd name="T38" fmla="*/ 1297422 w 961"/>
                <a:gd name="T39" fmla="*/ 544121 h 681"/>
                <a:gd name="T40" fmla="*/ 1381373 w 961"/>
                <a:gd name="T41" fmla="*/ 623181 h 681"/>
                <a:gd name="T42" fmla="*/ 1341687 w 961"/>
                <a:gd name="T43" fmla="*/ 744097 h 681"/>
                <a:gd name="T44" fmla="*/ 1273000 w 961"/>
                <a:gd name="T45" fmla="*/ 665036 h 681"/>
                <a:gd name="T46" fmla="*/ 1245525 w 961"/>
                <a:gd name="T47" fmla="*/ 635582 h 681"/>
                <a:gd name="T48" fmla="*/ 1169206 w 961"/>
                <a:gd name="T49" fmla="*/ 623181 h 681"/>
                <a:gd name="T50" fmla="*/ 1114257 w 961"/>
                <a:gd name="T51" fmla="*/ 677438 h 681"/>
                <a:gd name="T52" fmla="*/ 1066939 w 961"/>
                <a:gd name="T53" fmla="*/ 708442 h 681"/>
                <a:gd name="T54" fmla="*/ 998252 w 961"/>
                <a:gd name="T55" fmla="*/ 696040 h 681"/>
                <a:gd name="T56" fmla="*/ 958566 w 961"/>
                <a:gd name="T57" fmla="*/ 751848 h 681"/>
                <a:gd name="T58" fmla="*/ 1042517 w 961"/>
                <a:gd name="T59" fmla="*/ 812305 h 681"/>
                <a:gd name="T60" fmla="*/ 921933 w 961"/>
                <a:gd name="T61" fmla="*/ 823157 h 681"/>
                <a:gd name="T62" fmla="*/ 880721 w 961"/>
                <a:gd name="T63" fmla="*/ 787502 h 681"/>
                <a:gd name="T64" fmla="*/ 805928 w 961"/>
                <a:gd name="T65" fmla="*/ 798354 h 681"/>
                <a:gd name="T66" fmla="*/ 787611 w 961"/>
                <a:gd name="T67" fmla="*/ 744097 h 681"/>
                <a:gd name="T68" fmla="*/ 746399 w 961"/>
                <a:gd name="T69" fmla="*/ 714643 h 681"/>
                <a:gd name="T70" fmla="*/ 741820 w 961"/>
                <a:gd name="T71" fmla="*/ 756498 h 681"/>
                <a:gd name="T72" fmla="*/ 697555 w 961"/>
                <a:gd name="T73" fmla="*/ 793703 h 681"/>
                <a:gd name="T74" fmla="*/ 625815 w 961"/>
                <a:gd name="T75" fmla="*/ 902217 h 681"/>
                <a:gd name="T76" fmla="*/ 607499 w 961"/>
                <a:gd name="T77" fmla="*/ 1029334 h 681"/>
                <a:gd name="T78" fmla="*/ 511337 w 961"/>
                <a:gd name="T79" fmla="*/ 1054137 h 681"/>
                <a:gd name="T80" fmla="*/ 377016 w 961"/>
                <a:gd name="T81" fmla="*/ 841759 h 681"/>
                <a:gd name="T82" fmla="*/ 299170 w 961"/>
                <a:gd name="T83" fmla="*/ 804554 h 681"/>
                <a:gd name="T84" fmla="*/ 306802 w 961"/>
                <a:gd name="T85" fmla="*/ 751848 h 681"/>
                <a:gd name="T86" fmla="*/ 235062 w 961"/>
                <a:gd name="T87" fmla="*/ 756498 h 681"/>
                <a:gd name="T88" fmla="*/ 172481 w 961"/>
                <a:gd name="T89" fmla="*/ 654185 h 681"/>
                <a:gd name="T90" fmla="*/ 160270 w 961"/>
                <a:gd name="T91" fmla="*/ 460410 h 681"/>
                <a:gd name="T92" fmla="*/ 151111 w 961"/>
                <a:gd name="T93" fmla="*/ 362747 h 681"/>
                <a:gd name="T94" fmla="*/ 0 w 961"/>
                <a:gd name="T95" fmla="*/ 176723 h 681"/>
                <a:gd name="T96" fmla="*/ 18317 w 961"/>
                <a:gd name="T97" fmla="*/ 127116 h 681"/>
                <a:gd name="T98" fmla="*/ 230483 w 961"/>
                <a:gd name="T99" fmla="*/ 133317 h 681"/>
                <a:gd name="T100" fmla="*/ 294591 w 961"/>
                <a:gd name="T101" fmla="*/ 145719 h 681"/>
                <a:gd name="T102" fmla="*/ 402964 w 961"/>
                <a:gd name="T103" fmla="*/ 193775 h 681"/>
                <a:gd name="T104" fmla="*/ 415175 w 961"/>
                <a:gd name="T105" fmla="*/ 139518 h 681"/>
                <a:gd name="T106" fmla="*/ 486915 w 961"/>
                <a:gd name="T107" fmla="*/ 145719 h 681"/>
                <a:gd name="T108" fmla="*/ 549496 w 961"/>
                <a:gd name="T109" fmla="*/ 133317 h 68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961" h="681">
                  <a:moveTo>
                    <a:pt x="360" y="86"/>
                  </a:moveTo>
                  <a:lnTo>
                    <a:pt x="373" y="59"/>
                  </a:lnTo>
                  <a:lnTo>
                    <a:pt x="360" y="43"/>
                  </a:lnTo>
                  <a:lnTo>
                    <a:pt x="355" y="20"/>
                  </a:lnTo>
                  <a:lnTo>
                    <a:pt x="406" y="0"/>
                  </a:lnTo>
                  <a:lnTo>
                    <a:pt x="418" y="0"/>
                  </a:lnTo>
                  <a:lnTo>
                    <a:pt x="426" y="16"/>
                  </a:lnTo>
                  <a:lnTo>
                    <a:pt x="431" y="39"/>
                  </a:lnTo>
                  <a:lnTo>
                    <a:pt x="457" y="55"/>
                  </a:lnTo>
                  <a:lnTo>
                    <a:pt x="486" y="86"/>
                  </a:lnTo>
                  <a:lnTo>
                    <a:pt x="506" y="75"/>
                  </a:lnTo>
                  <a:lnTo>
                    <a:pt x="516" y="86"/>
                  </a:lnTo>
                  <a:lnTo>
                    <a:pt x="520" y="114"/>
                  </a:lnTo>
                  <a:lnTo>
                    <a:pt x="541" y="129"/>
                  </a:lnTo>
                  <a:lnTo>
                    <a:pt x="594" y="133"/>
                  </a:lnTo>
                  <a:lnTo>
                    <a:pt x="604" y="121"/>
                  </a:lnTo>
                  <a:lnTo>
                    <a:pt x="599" y="110"/>
                  </a:lnTo>
                  <a:lnTo>
                    <a:pt x="628" y="102"/>
                  </a:lnTo>
                  <a:lnTo>
                    <a:pt x="645" y="105"/>
                  </a:lnTo>
                  <a:lnTo>
                    <a:pt x="648" y="121"/>
                  </a:lnTo>
                  <a:lnTo>
                    <a:pt x="662" y="125"/>
                  </a:lnTo>
                  <a:lnTo>
                    <a:pt x="711" y="114"/>
                  </a:lnTo>
                  <a:lnTo>
                    <a:pt x="725" y="117"/>
                  </a:lnTo>
                  <a:lnTo>
                    <a:pt x="725" y="133"/>
                  </a:lnTo>
                  <a:lnTo>
                    <a:pt x="750" y="137"/>
                  </a:lnTo>
                  <a:lnTo>
                    <a:pt x="796" y="156"/>
                  </a:lnTo>
                  <a:lnTo>
                    <a:pt x="821" y="149"/>
                  </a:lnTo>
                  <a:lnTo>
                    <a:pt x="876" y="168"/>
                  </a:lnTo>
                  <a:lnTo>
                    <a:pt x="887" y="183"/>
                  </a:lnTo>
                  <a:lnTo>
                    <a:pt x="917" y="176"/>
                  </a:lnTo>
                  <a:lnTo>
                    <a:pt x="934" y="180"/>
                  </a:lnTo>
                  <a:lnTo>
                    <a:pt x="955" y="200"/>
                  </a:lnTo>
                  <a:lnTo>
                    <a:pt x="960" y="242"/>
                  </a:lnTo>
                  <a:lnTo>
                    <a:pt x="955" y="258"/>
                  </a:lnTo>
                  <a:lnTo>
                    <a:pt x="942" y="254"/>
                  </a:lnTo>
                  <a:lnTo>
                    <a:pt x="908" y="281"/>
                  </a:lnTo>
                  <a:lnTo>
                    <a:pt x="850" y="290"/>
                  </a:lnTo>
                  <a:lnTo>
                    <a:pt x="834" y="305"/>
                  </a:lnTo>
                  <a:lnTo>
                    <a:pt x="845" y="320"/>
                  </a:lnTo>
                  <a:lnTo>
                    <a:pt x="850" y="351"/>
                  </a:lnTo>
                  <a:lnTo>
                    <a:pt x="863" y="356"/>
                  </a:lnTo>
                  <a:lnTo>
                    <a:pt x="905" y="402"/>
                  </a:lnTo>
                  <a:lnTo>
                    <a:pt x="908" y="465"/>
                  </a:lnTo>
                  <a:lnTo>
                    <a:pt x="879" y="480"/>
                  </a:lnTo>
                  <a:lnTo>
                    <a:pt x="859" y="461"/>
                  </a:lnTo>
                  <a:lnTo>
                    <a:pt x="834" y="429"/>
                  </a:lnTo>
                  <a:lnTo>
                    <a:pt x="834" y="414"/>
                  </a:lnTo>
                  <a:lnTo>
                    <a:pt x="816" y="410"/>
                  </a:lnTo>
                  <a:lnTo>
                    <a:pt x="800" y="418"/>
                  </a:lnTo>
                  <a:lnTo>
                    <a:pt x="766" y="402"/>
                  </a:lnTo>
                  <a:lnTo>
                    <a:pt x="754" y="434"/>
                  </a:lnTo>
                  <a:lnTo>
                    <a:pt x="730" y="437"/>
                  </a:lnTo>
                  <a:lnTo>
                    <a:pt x="708" y="465"/>
                  </a:lnTo>
                  <a:lnTo>
                    <a:pt x="699" y="457"/>
                  </a:lnTo>
                  <a:lnTo>
                    <a:pt x="678" y="465"/>
                  </a:lnTo>
                  <a:lnTo>
                    <a:pt x="654" y="449"/>
                  </a:lnTo>
                  <a:lnTo>
                    <a:pt x="628" y="473"/>
                  </a:lnTo>
                  <a:lnTo>
                    <a:pt x="628" y="485"/>
                  </a:lnTo>
                  <a:lnTo>
                    <a:pt x="675" y="508"/>
                  </a:lnTo>
                  <a:lnTo>
                    <a:pt x="683" y="524"/>
                  </a:lnTo>
                  <a:lnTo>
                    <a:pt x="654" y="535"/>
                  </a:lnTo>
                  <a:lnTo>
                    <a:pt x="604" y="531"/>
                  </a:lnTo>
                  <a:lnTo>
                    <a:pt x="599" y="515"/>
                  </a:lnTo>
                  <a:lnTo>
                    <a:pt x="577" y="508"/>
                  </a:lnTo>
                  <a:lnTo>
                    <a:pt x="549" y="524"/>
                  </a:lnTo>
                  <a:lnTo>
                    <a:pt x="528" y="515"/>
                  </a:lnTo>
                  <a:lnTo>
                    <a:pt x="528" y="492"/>
                  </a:lnTo>
                  <a:lnTo>
                    <a:pt x="516" y="480"/>
                  </a:lnTo>
                  <a:lnTo>
                    <a:pt x="516" y="469"/>
                  </a:lnTo>
                  <a:lnTo>
                    <a:pt x="489" y="461"/>
                  </a:lnTo>
                  <a:lnTo>
                    <a:pt x="481" y="469"/>
                  </a:lnTo>
                  <a:lnTo>
                    <a:pt x="486" y="488"/>
                  </a:lnTo>
                  <a:lnTo>
                    <a:pt x="461" y="496"/>
                  </a:lnTo>
                  <a:lnTo>
                    <a:pt x="457" y="512"/>
                  </a:lnTo>
                  <a:lnTo>
                    <a:pt x="461" y="527"/>
                  </a:lnTo>
                  <a:lnTo>
                    <a:pt x="410" y="582"/>
                  </a:lnTo>
                  <a:lnTo>
                    <a:pt x="418" y="644"/>
                  </a:lnTo>
                  <a:lnTo>
                    <a:pt x="398" y="664"/>
                  </a:lnTo>
                  <a:lnTo>
                    <a:pt x="385" y="652"/>
                  </a:lnTo>
                  <a:lnTo>
                    <a:pt x="335" y="680"/>
                  </a:lnTo>
                  <a:lnTo>
                    <a:pt x="319" y="668"/>
                  </a:lnTo>
                  <a:lnTo>
                    <a:pt x="247" y="543"/>
                  </a:lnTo>
                  <a:lnTo>
                    <a:pt x="217" y="524"/>
                  </a:lnTo>
                  <a:lnTo>
                    <a:pt x="196" y="519"/>
                  </a:lnTo>
                  <a:lnTo>
                    <a:pt x="188" y="504"/>
                  </a:lnTo>
                  <a:lnTo>
                    <a:pt x="201" y="485"/>
                  </a:lnTo>
                  <a:lnTo>
                    <a:pt x="180" y="469"/>
                  </a:lnTo>
                  <a:lnTo>
                    <a:pt x="154" y="488"/>
                  </a:lnTo>
                  <a:lnTo>
                    <a:pt x="130" y="492"/>
                  </a:lnTo>
                  <a:lnTo>
                    <a:pt x="113" y="422"/>
                  </a:lnTo>
                  <a:lnTo>
                    <a:pt x="109" y="407"/>
                  </a:lnTo>
                  <a:lnTo>
                    <a:pt x="105" y="297"/>
                  </a:lnTo>
                  <a:lnTo>
                    <a:pt x="83" y="242"/>
                  </a:lnTo>
                  <a:lnTo>
                    <a:pt x="99" y="234"/>
                  </a:lnTo>
                  <a:lnTo>
                    <a:pt x="54" y="153"/>
                  </a:lnTo>
                  <a:lnTo>
                    <a:pt x="0" y="114"/>
                  </a:lnTo>
                  <a:lnTo>
                    <a:pt x="4" y="90"/>
                  </a:lnTo>
                  <a:lnTo>
                    <a:pt x="12" y="82"/>
                  </a:lnTo>
                  <a:lnTo>
                    <a:pt x="96" y="70"/>
                  </a:lnTo>
                  <a:lnTo>
                    <a:pt x="151" y="86"/>
                  </a:lnTo>
                  <a:lnTo>
                    <a:pt x="180" y="75"/>
                  </a:lnTo>
                  <a:lnTo>
                    <a:pt x="193" y="94"/>
                  </a:lnTo>
                  <a:lnTo>
                    <a:pt x="234" y="133"/>
                  </a:lnTo>
                  <a:lnTo>
                    <a:pt x="264" y="125"/>
                  </a:lnTo>
                  <a:lnTo>
                    <a:pt x="264" y="102"/>
                  </a:lnTo>
                  <a:lnTo>
                    <a:pt x="272" y="90"/>
                  </a:lnTo>
                  <a:lnTo>
                    <a:pt x="305" y="78"/>
                  </a:lnTo>
                  <a:lnTo>
                    <a:pt x="319" y="94"/>
                  </a:lnTo>
                  <a:lnTo>
                    <a:pt x="335" y="82"/>
                  </a:lnTo>
                  <a:lnTo>
                    <a:pt x="360" y="86"/>
                  </a:lnTo>
                </a:path>
              </a:pathLst>
            </a:custGeom>
            <a:solidFill>
              <a:schemeClr val="accent2"/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未知"/>
            <p:cNvSpPr>
              <a:spLocks/>
            </p:cNvSpPr>
            <p:nvPr/>
          </p:nvSpPr>
          <p:spPr bwMode="auto">
            <a:xfrm>
              <a:off x="1130397" y="3832168"/>
              <a:ext cx="1491244" cy="762962"/>
            </a:xfrm>
            <a:custGeom>
              <a:avLst/>
              <a:gdLst>
                <a:gd name="T0" fmla="*/ 1411870 w 1514"/>
                <a:gd name="T1" fmla="*/ 1131643 h 766"/>
                <a:gd name="T2" fmla="*/ 1451728 w 1514"/>
                <a:gd name="T3" fmla="*/ 1173498 h 766"/>
                <a:gd name="T4" fmla="*/ 1566701 w 1514"/>
                <a:gd name="T5" fmla="*/ 1131643 h 766"/>
                <a:gd name="T6" fmla="*/ 1637218 w 1514"/>
                <a:gd name="T7" fmla="*/ 1083587 h 766"/>
                <a:gd name="T8" fmla="*/ 1726130 w 1514"/>
                <a:gd name="T9" fmla="*/ 1052583 h 766"/>
                <a:gd name="T10" fmla="*/ 1822708 w 1514"/>
                <a:gd name="T11" fmla="*/ 1023129 h 766"/>
                <a:gd name="T12" fmla="*/ 1971407 w 1514"/>
                <a:gd name="T13" fmla="*/ 999876 h 766"/>
                <a:gd name="T14" fmla="*/ 1977538 w 1514"/>
                <a:gd name="T15" fmla="*/ 1052583 h 766"/>
                <a:gd name="T16" fmla="*/ 2021995 w 1514"/>
                <a:gd name="T17" fmla="*/ 1060334 h 766"/>
                <a:gd name="T18" fmla="*/ 1997467 w 1514"/>
                <a:gd name="T19" fmla="*/ 1125442 h 766"/>
                <a:gd name="T20" fmla="*/ 2021995 w 1514"/>
                <a:gd name="T21" fmla="*/ 1131643 h 766"/>
                <a:gd name="T22" fmla="*/ 2150765 w 1514"/>
                <a:gd name="T23" fmla="*/ 1125442 h 766"/>
                <a:gd name="T24" fmla="*/ 2227413 w 1514"/>
                <a:gd name="T25" fmla="*/ 1150245 h 766"/>
                <a:gd name="T26" fmla="*/ 2259606 w 1514"/>
                <a:gd name="T27" fmla="*/ 1162647 h 766"/>
                <a:gd name="T28" fmla="*/ 2267271 w 1514"/>
                <a:gd name="T29" fmla="*/ 1083587 h 766"/>
                <a:gd name="T30" fmla="*/ 2319392 w 1514"/>
                <a:gd name="T31" fmla="*/ 1029330 h 766"/>
                <a:gd name="T32" fmla="*/ 2279535 w 1514"/>
                <a:gd name="T33" fmla="*/ 773548 h 766"/>
                <a:gd name="T34" fmla="*/ 2235078 w 1514"/>
                <a:gd name="T35" fmla="*/ 635580 h 766"/>
                <a:gd name="T36" fmla="*/ 2126237 w 1514"/>
                <a:gd name="T37" fmla="*/ 587524 h 766"/>
                <a:gd name="T38" fmla="*/ 2054187 w 1514"/>
                <a:gd name="T39" fmla="*/ 713090 h 766"/>
                <a:gd name="T40" fmla="*/ 1919285 w 1514"/>
                <a:gd name="T41" fmla="*/ 647982 h 766"/>
                <a:gd name="T42" fmla="*/ 1677075 w 1514"/>
                <a:gd name="T43" fmla="*/ 561171 h 766"/>
                <a:gd name="T44" fmla="*/ 1572833 w 1514"/>
                <a:gd name="T45" fmla="*/ 550320 h 766"/>
                <a:gd name="T46" fmla="*/ 1373546 w 1514"/>
                <a:gd name="T47" fmla="*/ 471260 h 766"/>
                <a:gd name="T48" fmla="*/ 1276969 w 1514"/>
                <a:gd name="T49" fmla="*/ 254232 h 766"/>
                <a:gd name="T50" fmla="*/ 1315293 w 1514"/>
                <a:gd name="T51" fmla="*/ 186023 h 766"/>
                <a:gd name="T52" fmla="*/ 1307628 w 1514"/>
                <a:gd name="T53" fmla="*/ 96112 h 766"/>
                <a:gd name="T54" fmla="*/ 1329090 w 1514"/>
                <a:gd name="T55" fmla="*/ 48056 h 766"/>
                <a:gd name="T56" fmla="*/ 1155864 w 1514"/>
                <a:gd name="T57" fmla="*/ 0 h 766"/>
                <a:gd name="T58" fmla="*/ 1027094 w 1514"/>
                <a:gd name="T59" fmla="*/ 18602 h 766"/>
                <a:gd name="T60" fmla="*/ 872263 w 1514"/>
                <a:gd name="T61" fmla="*/ 65108 h 766"/>
                <a:gd name="T62" fmla="*/ 718966 w 1514"/>
                <a:gd name="T63" fmla="*/ 83711 h 766"/>
                <a:gd name="T64" fmla="*/ 616256 w 1514"/>
                <a:gd name="T65" fmla="*/ 31004 h 766"/>
                <a:gd name="T66" fmla="*/ 441497 w 1514"/>
                <a:gd name="T67" fmla="*/ 60458 h 766"/>
                <a:gd name="T68" fmla="*/ 378645 w 1514"/>
                <a:gd name="T69" fmla="*/ 23253 h 766"/>
                <a:gd name="T70" fmla="*/ 248342 w 1514"/>
                <a:gd name="T71" fmla="*/ 35655 h 766"/>
                <a:gd name="T72" fmla="*/ 185490 w 1514"/>
                <a:gd name="T73" fmla="*/ 114714 h 766"/>
                <a:gd name="T74" fmla="*/ 151765 w 1514"/>
                <a:gd name="T75" fmla="*/ 156570 h 766"/>
                <a:gd name="T76" fmla="*/ 107308 w 1514"/>
                <a:gd name="T77" fmla="*/ 175172 h 766"/>
                <a:gd name="T78" fmla="*/ 88913 w 1514"/>
                <a:gd name="T79" fmla="*/ 204626 h 766"/>
                <a:gd name="T80" fmla="*/ 119572 w 1514"/>
                <a:gd name="T81" fmla="*/ 272834 h 766"/>
                <a:gd name="T82" fmla="*/ 114973 w 1514"/>
                <a:gd name="T83" fmla="*/ 344143 h 766"/>
                <a:gd name="T84" fmla="*/ 30660 w 1514"/>
                <a:gd name="T85" fmla="*/ 319340 h 766"/>
                <a:gd name="T86" fmla="*/ 0 w 1514"/>
                <a:gd name="T87" fmla="*/ 344143 h 766"/>
                <a:gd name="T88" fmla="*/ 18396 w 1514"/>
                <a:gd name="T89" fmla="*/ 410802 h 766"/>
                <a:gd name="T90" fmla="*/ 6132 w 1514"/>
                <a:gd name="T91" fmla="*/ 471260 h 766"/>
                <a:gd name="T92" fmla="*/ 50588 w 1514"/>
                <a:gd name="T93" fmla="*/ 489862 h 766"/>
                <a:gd name="T94" fmla="*/ 151765 w 1514"/>
                <a:gd name="T95" fmla="*/ 587524 h 766"/>
                <a:gd name="T96" fmla="*/ 211551 w 1514"/>
                <a:gd name="T97" fmla="*/ 671235 h 766"/>
                <a:gd name="T98" fmla="*/ 248342 w 1514"/>
                <a:gd name="T99" fmla="*/ 696038 h 766"/>
                <a:gd name="T100" fmla="*/ 320392 w 1514"/>
                <a:gd name="T101" fmla="*/ 689837 h 766"/>
                <a:gd name="T102" fmla="*/ 489019 w 1514"/>
                <a:gd name="T103" fmla="*/ 865009 h 766"/>
                <a:gd name="T104" fmla="*/ 538074 w 1514"/>
                <a:gd name="T105" fmla="*/ 847957 h 766"/>
                <a:gd name="T106" fmla="*/ 551871 w 1514"/>
                <a:gd name="T107" fmla="*/ 913065 h 766"/>
                <a:gd name="T108" fmla="*/ 653048 w 1514"/>
                <a:gd name="T109" fmla="*/ 954921 h 766"/>
                <a:gd name="T110" fmla="*/ 737361 w 1514"/>
                <a:gd name="T111" fmla="*/ 1033981 h 766"/>
                <a:gd name="T112" fmla="*/ 757290 w 1514"/>
                <a:gd name="T113" fmla="*/ 1071185 h 766"/>
                <a:gd name="T114" fmla="*/ 846203 w 1514"/>
                <a:gd name="T115" fmla="*/ 1064985 h 766"/>
                <a:gd name="T116" fmla="*/ 1008698 w 1514"/>
                <a:gd name="T117" fmla="*/ 1102189 h 766"/>
                <a:gd name="T118" fmla="*/ 1083814 w 1514"/>
                <a:gd name="T119" fmla="*/ 1120792 h 766"/>
                <a:gd name="T120" fmla="*/ 1083814 w 1514"/>
                <a:gd name="T121" fmla="*/ 1185900 h 766"/>
                <a:gd name="T122" fmla="*/ 1227913 w 1514"/>
                <a:gd name="T123" fmla="*/ 1083587 h 766"/>
                <a:gd name="T124" fmla="*/ 1336755 w 1514"/>
                <a:gd name="T125" fmla="*/ 1125442 h 76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514" h="766">
                  <a:moveTo>
                    <a:pt x="872" y="726"/>
                  </a:moveTo>
                  <a:lnTo>
                    <a:pt x="921" y="730"/>
                  </a:lnTo>
                  <a:lnTo>
                    <a:pt x="938" y="753"/>
                  </a:lnTo>
                  <a:lnTo>
                    <a:pt x="947" y="757"/>
                  </a:lnTo>
                  <a:lnTo>
                    <a:pt x="1018" y="742"/>
                  </a:lnTo>
                  <a:lnTo>
                    <a:pt x="1022" y="730"/>
                  </a:lnTo>
                  <a:lnTo>
                    <a:pt x="1034" y="726"/>
                  </a:lnTo>
                  <a:lnTo>
                    <a:pt x="1068" y="699"/>
                  </a:lnTo>
                  <a:lnTo>
                    <a:pt x="1102" y="694"/>
                  </a:lnTo>
                  <a:lnTo>
                    <a:pt x="1126" y="679"/>
                  </a:lnTo>
                  <a:lnTo>
                    <a:pt x="1181" y="648"/>
                  </a:lnTo>
                  <a:lnTo>
                    <a:pt x="1189" y="660"/>
                  </a:lnTo>
                  <a:lnTo>
                    <a:pt x="1228" y="672"/>
                  </a:lnTo>
                  <a:lnTo>
                    <a:pt x="1286" y="645"/>
                  </a:lnTo>
                  <a:lnTo>
                    <a:pt x="1306" y="655"/>
                  </a:lnTo>
                  <a:lnTo>
                    <a:pt x="1290" y="679"/>
                  </a:lnTo>
                  <a:lnTo>
                    <a:pt x="1294" y="684"/>
                  </a:lnTo>
                  <a:lnTo>
                    <a:pt x="1319" y="684"/>
                  </a:lnTo>
                  <a:lnTo>
                    <a:pt x="1319" y="691"/>
                  </a:lnTo>
                  <a:lnTo>
                    <a:pt x="1303" y="726"/>
                  </a:lnTo>
                  <a:lnTo>
                    <a:pt x="1306" y="730"/>
                  </a:lnTo>
                  <a:lnTo>
                    <a:pt x="1319" y="730"/>
                  </a:lnTo>
                  <a:lnTo>
                    <a:pt x="1377" y="745"/>
                  </a:lnTo>
                  <a:lnTo>
                    <a:pt x="1403" y="726"/>
                  </a:lnTo>
                  <a:lnTo>
                    <a:pt x="1440" y="753"/>
                  </a:lnTo>
                  <a:lnTo>
                    <a:pt x="1453" y="742"/>
                  </a:lnTo>
                  <a:lnTo>
                    <a:pt x="1461" y="750"/>
                  </a:lnTo>
                  <a:lnTo>
                    <a:pt x="1474" y="750"/>
                  </a:lnTo>
                  <a:lnTo>
                    <a:pt x="1483" y="742"/>
                  </a:lnTo>
                  <a:lnTo>
                    <a:pt x="1479" y="699"/>
                  </a:lnTo>
                  <a:lnTo>
                    <a:pt x="1492" y="691"/>
                  </a:lnTo>
                  <a:lnTo>
                    <a:pt x="1513" y="664"/>
                  </a:lnTo>
                  <a:lnTo>
                    <a:pt x="1508" y="554"/>
                  </a:lnTo>
                  <a:lnTo>
                    <a:pt x="1487" y="499"/>
                  </a:lnTo>
                  <a:lnTo>
                    <a:pt x="1503" y="492"/>
                  </a:lnTo>
                  <a:lnTo>
                    <a:pt x="1458" y="410"/>
                  </a:lnTo>
                  <a:lnTo>
                    <a:pt x="1403" y="371"/>
                  </a:lnTo>
                  <a:lnTo>
                    <a:pt x="1387" y="379"/>
                  </a:lnTo>
                  <a:lnTo>
                    <a:pt x="1387" y="401"/>
                  </a:lnTo>
                  <a:lnTo>
                    <a:pt x="1340" y="460"/>
                  </a:lnTo>
                  <a:lnTo>
                    <a:pt x="1256" y="445"/>
                  </a:lnTo>
                  <a:lnTo>
                    <a:pt x="1252" y="418"/>
                  </a:lnTo>
                  <a:lnTo>
                    <a:pt x="1201" y="382"/>
                  </a:lnTo>
                  <a:lnTo>
                    <a:pt x="1094" y="362"/>
                  </a:lnTo>
                  <a:lnTo>
                    <a:pt x="1042" y="355"/>
                  </a:lnTo>
                  <a:lnTo>
                    <a:pt x="1026" y="355"/>
                  </a:lnTo>
                  <a:lnTo>
                    <a:pt x="984" y="323"/>
                  </a:lnTo>
                  <a:lnTo>
                    <a:pt x="896" y="304"/>
                  </a:lnTo>
                  <a:lnTo>
                    <a:pt x="837" y="195"/>
                  </a:lnTo>
                  <a:lnTo>
                    <a:pt x="833" y="164"/>
                  </a:lnTo>
                  <a:lnTo>
                    <a:pt x="858" y="156"/>
                  </a:lnTo>
                  <a:lnTo>
                    <a:pt x="858" y="120"/>
                  </a:lnTo>
                  <a:lnTo>
                    <a:pt x="875" y="78"/>
                  </a:lnTo>
                  <a:lnTo>
                    <a:pt x="853" y="62"/>
                  </a:lnTo>
                  <a:lnTo>
                    <a:pt x="884" y="39"/>
                  </a:lnTo>
                  <a:lnTo>
                    <a:pt x="867" y="31"/>
                  </a:lnTo>
                  <a:lnTo>
                    <a:pt x="825" y="31"/>
                  </a:lnTo>
                  <a:lnTo>
                    <a:pt x="754" y="0"/>
                  </a:lnTo>
                  <a:lnTo>
                    <a:pt x="707" y="0"/>
                  </a:lnTo>
                  <a:lnTo>
                    <a:pt x="670" y="12"/>
                  </a:lnTo>
                  <a:lnTo>
                    <a:pt x="632" y="12"/>
                  </a:lnTo>
                  <a:lnTo>
                    <a:pt x="569" y="42"/>
                  </a:lnTo>
                  <a:lnTo>
                    <a:pt x="519" y="35"/>
                  </a:lnTo>
                  <a:lnTo>
                    <a:pt x="469" y="54"/>
                  </a:lnTo>
                  <a:lnTo>
                    <a:pt x="426" y="39"/>
                  </a:lnTo>
                  <a:lnTo>
                    <a:pt x="402" y="20"/>
                  </a:lnTo>
                  <a:lnTo>
                    <a:pt x="335" y="12"/>
                  </a:lnTo>
                  <a:lnTo>
                    <a:pt x="288" y="39"/>
                  </a:lnTo>
                  <a:lnTo>
                    <a:pt x="264" y="27"/>
                  </a:lnTo>
                  <a:lnTo>
                    <a:pt x="247" y="15"/>
                  </a:lnTo>
                  <a:lnTo>
                    <a:pt x="196" y="3"/>
                  </a:lnTo>
                  <a:lnTo>
                    <a:pt x="162" y="23"/>
                  </a:lnTo>
                  <a:lnTo>
                    <a:pt x="151" y="59"/>
                  </a:lnTo>
                  <a:lnTo>
                    <a:pt x="121" y="74"/>
                  </a:lnTo>
                  <a:lnTo>
                    <a:pt x="117" y="93"/>
                  </a:lnTo>
                  <a:lnTo>
                    <a:pt x="99" y="101"/>
                  </a:lnTo>
                  <a:lnTo>
                    <a:pt x="78" y="98"/>
                  </a:lnTo>
                  <a:lnTo>
                    <a:pt x="70" y="113"/>
                  </a:lnTo>
                  <a:lnTo>
                    <a:pt x="67" y="132"/>
                  </a:lnTo>
                  <a:lnTo>
                    <a:pt x="58" y="132"/>
                  </a:lnTo>
                  <a:lnTo>
                    <a:pt x="54" y="156"/>
                  </a:lnTo>
                  <a:lnTo>
                    <a:pt x="78" y="176"/>
                  </a:lnTo>
                  <a:lnTo>
                    <a:pt x="83" y="211"/>
                  </a:lnTo>
                  <a:lnTo>
                    <a:pt x="75" y="222"/>
                  </a:lnTo>
                  <a:lnTo>
                    <a:pt x="37" y="226"/>
                  </a:lnTo>
                  <a:lnTo>
                    <a:pt x="20" y="206"/>
                  </a:lnTo>
                  <a:lnTo>
                    <a:pt x="0" y="211"/>
                  </a:lnTo>
                  <a:lnTo>
                    <a:pt x="0" y="222"/>
                  </a:lnTo>
                  <a:lnTo>
                    <a:pt x="8" y="250"/>
                  </a:lnTo>
                  <a:lnTo>
                    <a:pt x="12" y="265"/>
                  </a:lnTo>
                  <a:lnTo>
                    <a:pt x="12" y="289"/>
                  </a:lnTo>
                  <a:lnTo>
                    <a:pt x="4" y="304"/>
                  </a:lnTo>
                  <a:lnTo>
                    <a:pt x="8" y="316"/>
                  </a:lnTo>
                  <a:lnTo>
                    <a:pt x="33" y="316"/>
                  </a:lnTo>
                  <a:lnTo>
                    <a:pt x="46" y="340"/>
                  </a:lnTo>
                  <a:lnTo>
                    <a:pt x="99" y="379"/>
                  </a:lnTo>
                  <a:lnTo>
                    <a:pt x="99" y="391"/>
                  </a:lnTo>
                  <a:lnTo>
                    <a:pt x="138" y="433"/>
                  </a:lnTo>
                  <a:lnTo>
                    <a:pt x="151" y="445"/>
                  </a:lnTo>
                  <a:lnTo>
                    <a:pt x="162" y="449"/>
                  </a:lnTo>
                  <a:lnTo>
                    <a:pt x="188" y="430"/>
                  </a:lnTo>
                  <a:lnTo>
                    <a:pt x="209" y="445"/>
                  </a:lnTo>
                  <a:lnTo>
                    <a:pt x="300" y="519"/>
                  </a:lnTo>
                  <a:lnTo>
                    <a:pt x="319" y="558"/>
                  </a:lnTo>
                  <a:lnTo>
                    <a:pt x="339" y="558"/>
                  </a:lnTo>
                  <a:lnTo>
                    <a:pt x="351" y="547"/>
                  </a:lnTo>
                  <a:lnTo>
                    <a:pt x="360" y="554"/>
                  </a:lnTo>
                  <a:lnTo>
                    <a:pt x="360" y="589"/>
                  </a:lnTo>
                  <a:lnTo>
                    <a:pt x="414" y="616"/>
                  </a:lnTo>
                  <a:lnTo>
                    <a:pt x="426" y="616"/>
                  </a:lnTo>
                  <a:lnTo>
                    <a:pt x="434" y="645"/>
                  </a:lnTo>
                  <a:lnTo>
                    <a:pt x="481" y="667"/>
                  </a:lnTo>
                  <a:lnTo>
                    <a:pt x="486" y="684"/>
                  </a:lnTo>
                  <a:lnTo>
                    <a:pt x="494" y="691"/>
                  </a:lnTo>
                  <a:lnTo>
                    <a:pt x="532" y="687"/>
                  </a:lnTo>
                  <a:lnTo>
                    <a:pt x="552" y="687"/>
                  </a:lnTo>
                  <a:lnTo>
                    <a:pt x="587" y="711"/>
                  </a:lnTo>
                  <a:lnTo>
                    <a:pt x="658" y="711"/>
                  </a:lnTo>
                  <a:lnTo>
                    <a:pt x="699" y="706"/>
                  </a:lnTo>
                  <a:lnTo>
                    <a:pt x="707" y="723"/>
                  </a:lnTo>
                  <a:lnTo>
                    <a:pt x="699" y="753"/>
                  </a:lnTo>
                  <a:lnTo>
                    <a:pt x="707" y="765"/>
                  </a:lnTo>
                  <a:lnTo>
                    <a:pt x="749" y="734"/>
                  </a:lnTo>
                  <a:lnTo>
                    <a:pt x="801" y="699"/>
                  </a:lnTo>
                  <a:lnTo>
                    <a:pt x="837" y="706"/>
                  </a:lnTo>
                  <a:lnTo>
                    <a:pt x="872" y="726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未知"/>
            <p:cNvSpPr>
              <a:spLocks/>
            </p:cNvSpPr>
            <p:nvPr/>
          </p:nvSpPr>
          <p:spPr bwMode="auto">
            <a:xfrm>
              <a:off x="1949459" y="3641428"/>
              <a:ext cx="966962" cy="649741"/>
            </a:xfrm>
            <a:custGeom>
              <a:avLst/>
              <a:gdLst>
                <a:gd name="T0" fmla="*/ 122478 w 983"/>
                <a:gd name="T1" fmla="*/ 374762 h 653"/>
                <a:gd name="T2" fmla="*/ 191372 w 983"/>
                <a:gd name="T3" fmla="*/ 332949 h 653"/>
                <a:gd name="T4" fmla="*/ 166876 w 983"/>
                <a:gd name="T5" fmla="*/ 315915 h 653"/>
                <a:gd name="T6" fmla="*/ 211275 w 983"/>
                <a:gd name="T7" fmla="*/ 272554 h 653"/>
                <a:gd name="T8" fmla="*/ 154629 w 983"/>
                <a:gd name="T9" fmla="*/ 164152 h 653"/>
                <a:gd name="T10" fmla="*/ 186779 w 983"/>
                <a:gd name="T11" fmla="*/ 66590 h 653"/>
                <a:gd name="T12" fmla="*/ 494505 w 983"/>
                <a:gd name="T13" fmla="*/ 0 h 653"/>
                <a:gd name="T14" fmla="*/ 673630 w 983"/>
                <a:gd name="T15" fmla="*/ 37166 h 653"/>
                <a:gd name="T16" fmla="*/ 783860 w 983"/>
                <a:gd name="T17" fmla="*/ 97562 h 653"/>
                <a:gd name="T18" fmla="*/ 880312 w 983"/>
                <a:gd name="T19" fmla="*/ 55750 h 653"/>
                <a:gd name="T20" fmla="*/ 1013507 w 983"/>
                <a:gd name="T21" fmla="*/ 43361 h 653"/>
                <a:gd name="T22" fmla="*/ 1181914 w 983"/>
                <a:gd name="T23" fmla="*/ 85173 h 653"/>
                <a:gd name="T24" fmla="*/ 1282958 w 983"/>
                <a:gd name="T25" fmla="*/ 199770 h 653"/>
                <a:gd name="T26" fmla="*/ 1379410 w 983"/>
                <a:gd name="T27" fmla="*/ 230742 h 653"/>
                <a:gd name="T28" fmla="*/ 1477392 w 983"/>
                <a:gd name="T29" fmla="*/ 388699 h 653"/>
                <a:gd name="T30" fmla="*/ 1495764 w 983"/>
                <a:gd name="T31" fmla="*/ 495553 h 653"/>
                <a:gd name="T32" fmla="*/ 1445242 w 983"/>
                <a:gd name="T33" fmla="*/ 574531 h 653"/>
                <a:gd name="T34" fmla="*/ 1387065 w 983"/>
                <a:gd name="T35" fmla="*/ 622538 h 653"/>
                <a:gd name="T36" fmla="*/ 1362569 w 983"/>
                <a:gd name="T37" fmla="*/ 695322 h 653"/>
                <a:gd name="T38" fmla="*/ 1298268 w 983"/>
                <a:gd name="T39" fmla="*/ 659704 h 653"/>
                <a:gd name="T40" fmla="*/ 1302861 w 983"/>
                <a:gd name="T41" fmla="*/ 713905 h 653"/>
                <a:gd name="T42" fmla="*/ 1399313 w 983"/>
                <a:gd name="T43" fmla="*/ 763461 h 653"/>
                <a:gd name="T44" fmla="*/ 1445242 w 983"/>
                <a:gd name="T45" fmla="*/ 786690 h 653"/>
                <a:gd name="T46" fmla="*/ 1387065 w 983"/>
                <a:gd name="T47" fmla="*/ 823856 h 653"/>
                <a:gd name="T48" fmla="*/ 1341136 w 983"/>
                <a:gd name="T49" fmla="*/ 816113 h 653"/>
                <a:gd name="T50" fmla="*/ 1278365 w 983"/>
                <a:gd name="T51" fmla="*/ 853280 h 653"/>
                <a:gd name="T52" fmla="*/ 1232436 w 983"/>
                <a:gd name="T53" fmla="*/ 902835 h 653"/>
                <a:gd name="T54" fmla="*/ 1148232 w 983"/>
                <a:gd name="T55" fmla="*/ 811467 h 653"/>
                <a:gd name="T56" fmla="*/ 1021161 w 983"/>
                <a:gd name="T57" fmla="*/ 805273 h 653"/>
                <a:gd name="T58" fmla="*/ 880312 w 983"/>
                <a:gd name="T59" fmla="*/ 834696 h 653"/>
                <a:gd name="T60" fmla="*/ 846630 w 983"/>
                <a:gd name="T61" fmla="*/ 884252 h 653"/>
                <a:gd name="T62" fmla="*/ 777736 w 983"/>
                <a:gd name="T63" fmla="*/ 1009688 h 653"/>
                <a:gd name="T64" fmla="*/ 639948 w 983"/>
                <a:gd name="T65" fmla="*/ 944647 h 653"/>
                <a:gd name="T66" fmla="*/ 398054 w 983"/>
                <a:gd name="T67" fmla="*/ 857925 h 653"/>
                <a:gd name="T68" fmla="*/ 295478 w 983"/>
                <a:gd name="T69" fmla="*/ 847085 h 653"/>
                <a:gd name="T70" fmla="*/ 94921 w 983"/>
                <a:gd name="T71" fmla="*/ 768107 h 653"/>
                <a:gd name="T72" fmla="*/ 0 w 983"/>
                <a:gd name="T73" fmla="*/ 551302 h 653"/>
                <a:gd name="T74" fmla="*/ 38274 w 983"/>
                <a:gd name="T75" fmla="*/ 483164 h 653"/>
                <a:gd name="T76" fmla="*/ 30620 w 983"/>
                <a:gd name="T77" fmla="*/ 393345 h 653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983" h="653">
                  <a:moveTo>
                    <a:pt x="51" y="231"/>
                  </a:moveTo>
                  <a:lnTo>
                    <a:pt x="80" y="242"/>
                  </a:lnTo>
                  <a:lnTo>
                    <a:pt x="135" y="227"/>
                  </a:lnTo>
                  <a:lnTo>
                    <a:pt x="125" y="215"/>
                  </a:lnTo>
                  <a:lnTo>
                    <a:pt x="114" y="215"/>
                  </a:lnTo>
                  <a:lnTo>
                    <a:pt x="109" y="204"/>
                  </a:lnTo>
                  <a:lnTo>
                    <a:pt x="114" y="188"/>
                  </a:lnTo>
                  <a:lnTo>
                    <a:pt x="138" y="176"/>
                  </a:lnTo>
                  <a:lnTo>
                    <a:pt x="155" y="149"/>
                  </a:lnTo>
                  <a:lnTo>
                    <a:pt x="101" y="106"/>
                  </a:lnTo>
                  <a:lnTo>
                    <a:pt x="96" y="63"/>
                  </a:lnTo>
                  <a:lnTo>
                    <a:pt x="122" y="43"/>
                  </a:lnTo>
                  <a:lnTo>
                    <a:pt x="311" y="9"/>
                  </a:lnTo>
                  <a:lnTo>
                    <a:pt x="323" y="0"/>
                  </a:lnTo>
                  <a:lnTo>
                    <a:pt x="347" y="4"/>
                  </a:lnTo>
                  <a:lnTo>
                    <a:pt x="440" y="24"/>
                  </a:lnTo>
                  <a:lnTo>
                    <a:pt x="470" y="39"/>
                  </a:lnTo>
                  <a:lnTo>
                    <a:pt x="512" y="63"/>
                  </a:lnTo>
                  <a:lnTo>
                    <a:pt x="536" y="59"/>
                  </a:lnTo>
                  <a:lnTo>
                    <a:pt x="575" y="36"/>
                  </a:lnTo>
                  <a:lnTo>
                    <a:pt x="629" y="43"/>
                  </a:lnTo>
                  <a:lnTo>
                    <a:pt x="662" y="28"/>
                  </a:lnTo>
                  <a:lnTo>
                    <a:pt x="733" y="71"/>
                  </a:lnTo>
                  <a:lnTo>
                    <a:pt x="772" y="55"/>
                  </a:lnTo>
                  <a:lnTo>
                    <a:pt x="793" y="102"/>
                  </a:lnTo>
                  <a:lnTo>
                    <a:pt x="838" y="129"/>
                  </a:lnTo>
                  <a:lnTo>
                    <a:pt x="876" y="161"/>
                  </a:lnTo>
                  <a:lnTo>
                    <a:pt x="901" y="149"/>
                  </a:lnTo>
                  <a:lnTo>
                    <a:pt x="953" y="212"/>
                  </a:lnTo>
                  <a:lnTo>
                    <a:pt x="965" y="251"/>
                  </a:lnTo>
                  <a:lnTo>
                    <a:pt x="982" y="273"/>
                  </a:lnTo>
                  <a:lnTo>
                    <a:pt x="977" y="320"/>
                  </a:lnTo>
                  <a:lnTo>
                    <a:pt x="935" y="351"/>
                  </a:lnTo>
                  <a:lnTo>
                    <a:pt x="944" y="371"/>
                  </a:lnTo>
                  <a:lnTo>
                    <a:pt x="927" y="387"/>
                  </a:lnTo>
                  <a:lnTo>
                    <a:pt x="906" y="402"/>
                  </a:lnTo>
                  <a:lnTo>
                    <a:pt x="906" y="434"/>
                  </a:lnTo>
                  <a:lnTo>
                    <a:pt x="890" y="449"/>
                  </a:lnTo>
                  <a:lnTo>
                    <a:pt x="868" y="442"/>
                  </a:lnTo>
                  <a:lnTo>
                    <a:pt x="848" y="426"/>
                  </a:lnTo>
                  <a:lnTo>
                    <a:pt x="838" y="446"/>
                  </a:lnTo>
                  <a:lnTo>
                    <a:pt x="851" y="461"/>
                  </a:lnTo>
                  <a:lnTo>
                    <a:pt x="880" y="465"/>
                  </a:lnTo>
                  <a:lnTo>
                    <a:pt x="914" y="493"/>
                  </a:lnTo>
                  <a:lnTo>
                    <a:pt x="931" y="493"/>
                  </a:lnTo>
                  <a:lnTo>
                    <a:pt x="944" y="508"/>
                  </a:lnTo>
                  <a:lnTo>
                    <a:pt x="931" y="535"/>
                  </a:lnTo>
                  <a:lnTo>
                    <a:pt x="906" y="532"/>
                  </a:lnTo>
                  <a:lnTo>
                    <a:pt x="890" y="544"/>
                  </a:lnTo>
                  <a:lnTo>
                    <a:pt x="876" y="527"/>
                  </a:lnTo>
                  <a:lnTo>
                    <a:pt x="843" y="539"/>
                  </a:lnTo>
                  <a:lnTo>
                    <a:pt x="835" y="551"/>
                  </a:lnTo>
                  <a:lnTo>
                    <a:pt x="835" y="574"/>
                  </a:lnTo>
                  <a:lnTo>
                    <a:pt x="805" y="583"/>
                  </a:lnTo>
                  <a:lnTo>
                    <a:pt x="764" y="544"/>
                  </a:lnTo>
                  <a:lnTo>
                    <a:pt x="750" y="524"/>
                  </a:lnTo>
                  <a:lnTo>
                    <a:pt x="722" y="535"/>
                  </a:lnTo>
                  <a:lnTo>
                    <a:pt x="667" y="520"/>
                  </a:lnTo>
                  <a:lnTo>
                    <a:pt x="583" y="532"/>
                  </a:lnTo>
                  <a:lnTo>
                    <a:pt x="575" y="539"/>
                  </a:lnTo>
                  <a:lnTo>
                    <a:pt x="571" y="563"/>
                  </a:lnTo>
                  <a:lnTo>
                    <a:pt x="553" y="571"/>
                  </a:lnTo>
                  <a:lnTo>
                    <a:pt x="553" y="593"/>
                  </a:lnTo>
                  <a:lnTo>
                    <a:pt x="508" y="652"/>
                  </a:lnTo>
                  <a:lnTo>
                    <a:pt x="423" y="637"/>
                  </a:lnTo>
                  <a:lnTo>
                    <a:pt x="418" y="610"/>
                  </a:lnTo>
                  <a:lnTo>
                    <a:pt x="369" y="574"/>
                  </a:lnTo>
                  <a:lnTo>
                    <a:pt x="260" y="554"/>
                  </a:lnTo>
                  <a:lnTo>
                    <a:pt x="209" y="547"/>
                  </a:lnTo>
                  <a:lnTo>
                    <a:pt x="193" y="547"/>
                  </a:lnTo>
                  <a:lnTo>
                    <a:pt x="151" y="515"/>
                  </a:lnTo>
                  <a:lnTo>
                    <a:pt x="62" y="496"/>
                  </a:lnTo>
                  <a:lnTo>
                    <a:pt x="4" y="387"/>
                  </a:lnTo>
                  <a:lnTo>
                    <a:pt x="0" y="356"/>
                  </a:lnTo>
                  <a:lnTo>
                    <a:pt x="25" y="348"/>
                  </a:lnTo>
                  <a:lnTo>
                    <a:pt x="25" y="312"/>
                  </a:lnTo>
                  <a:lnTo>
                    <a:pt x="42" y="270"/>
                  </a:lnTo>
                  <a:lnTo>
                    <a:pt x="20" y="254"/>
                  </a:lnTo>
                  <a:lnTo>
                    <a:pt x="51" y="231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未知"/>
            <p:cNvSpPr>
              <a:spLocks/>
            </p:cNvSpPr>
            <p:nvPr/>
          </p:nvSpPr>
          <p:spPr bwMode="auto">
            <a:xfrm>
              <a:off x="1949459" y="3641428"/>
              <a:ext cx="966962" cy="649741"/>
            </a:xfrm>
            <a:custGeom>
              <a:avLst/>
              <a:gdLst>
                <a:gd name="T0" fmla="*/ 122478 w 983"/>
                <a:gd name="T1" fmla="*/ 374762 h 653"/>
                <a:gd name="T2" fmla="*/ 191372 w 983"/>
                <a:gd name="T3" fmla="*/ 332949 h 653"/>
                <a:gd name="T4" fmla="*/ 166876 w 983"/>
                <a:gd name="T5" fmla="*/ 315915 h 653"/>
                <a:gd name="T6" fmla="*/ 211275 w 983"/>
                <a:gd name="T7" fmla="*/ 272554 h 653"/>
                <a:gd name="T8" fmla="*/ 154629 w 983"/>
                <a:gd name="T9" fmla="*/ 164152 h 653"/>
                <a:gd name="T10" fmla="*/ 186779 w 983"/>
                <a:gd name="T11" fmla="*/ 66590 h 653"/>
                <a:gd name="T12" fmla="*/ 494505 w 983"/>
                <a:gd name="T13" fmla="*/ 0 h 653"/>
                <a:gd name="T14" fmla="*/ 673630 w 983"/>
                <a:gd name="T15" fmla="*/ 37166 h 653"/>
                <a:gd name="T16" fmla="*/ 783860 w 983"/>
                <a:gd name="T17" fmla="*/ 97562 h 653"/>
                <a:gd name="T18" fmla="*/ 880312 w 983"/>
                <a:gd name="T19" fmla="*/ 55750 h 653"/>
                <a:gd name="T20" fmla="*/ 1013507 w 983"/>
                <a:gd name="T21" fmla="*/ 43361 h 653"/>
                <a:gd name="T22" fmla="*/ 1181914 w 983"/>
                <a:gd name="T23" fmla="*/ 85173 h 653"/>
                <a:gd name="T24" fmla="*/ 1282958 w 983"/>
                <a:gd name="T25" fmla="*/ 199770 h 653"/>
                <a:gd name="T26" fmla="*/ 1379410 w 983"/>
                <a:gd name="T27" fmla="*/ 230742 h 653"/>
                <a:gd name="T28" fmla="*/ 1477392 w 983"/>
                <a:gd name="T29" fmla="*/ 388699 h 653"/>
                <a:gd name="T30" fmla="*/ 1495764 w 983"/>
                <a:gd name="T31" fmla="*/ 495553 h 653"/>
                <a:gd name="T32" fmla="*/ 1445242 w 983"/>
                <a:gd name="T33" fmla="*/ 574531 h 653"/>
                <a:gd name="T34" fmla="*/ 1387065 w 983"/>
                <a:gd name="T35" fmla="*/ 622538 h 653"/>
                <a:gd name="T36" fmla="*/ 1362569 w 983"/>
                <a:gd name="T37" fmla="*/ 695322 h 653"/>
                <a:gd name="T38" fmla="*/ 1298268 w 983"/>
                <a:gd name="T39" fmla="*/ 659704 h 653"/>
                <a:gd name="T40" fmla="*/ 1302861 w 983"/>
                <a:gd name="T41" fmla="*/ 713905 h 653"/>
                <a:gd name="T42" fmla="*/ 1399313 w 983"/>
                <a:gd name="T43" fmla="*/ 763461 h 653"/>
                <a:gd name="T44" fmla="*/ 1445242 w 983"/>
                <a:gd name="T45" fmla="*/ 786690 h 653"/>
                <a:gd name="T46" fmla="*/ 1387065 w 983"/>
                <a:gd name="T47" fmla="*/ 823856 h 653"/>
                <a:gd name="T48" fmla="*/ 1341136 w 983"/>
                <a:gd name="T49" fmla="*/ 816113 h 653"/>
                <a:gd name="T50" fmla="*/ 1278365 w 983"/>
                <a:gd name="T51" fmla="*/ 853280 h 653"/>
                <a:gd name="T52" fmla="*/ 1232436 w 983"/>
                <a:gd name="T53" fmla="*/ 902835 h 653"/>
                <a:gd name="T54" fmla="*/ 1148232 w 983"/>
                <a:gd name="T55" fmla="*/ 811467 h 653"/>
                <a:gd name="T56" fmla="*/ 1021161 w 983"/>
                <a:gd name="T57" fmla="*/ 805273 h 653"/>
                <a:gd name="T58" fmla="*/ 880312 w 983"/>
                <a:gd name="T59" fmla="*/ 834696 h 653"/>
                <a:gd name="T60" fmla="*/ 846630 w 983"/>
                <a:gd name="T61" fmla="*/ 884252 h 653"/>
                <a:gd name="T62" fmla="*/ 777736 w 983"/>
                <a:gd name="T63" fmla="*/ 1009688 h 653"/>
                <a:gd name="T64" fmla="*/ 639948 w 983"/>
                <a:gd name="T65" fmla="*/ 944647 h 653"/>
                <a:gd name="T66" fmla="*/ 398054 w 983"/>
                <a:gd name="T67" fmla="*/ 857925 h 653"/>
                <a:gd name="T68" fmla="*/ 295478 w 983"/>
                <a:gd name="T69" fmla="*/ 847085 h 653"/>
                <a:gd name="T70" fmla="*/ 94921 w 983"/>
                <a:gd name="T71" fmla="*/ 768107 h 653"/>
                <a:gd name="T72" fmla="*/ 0 w 983"/>
                <a:gd name="T73" fmla="*/ 551302 h 653"/>
                <a:gd name="T74" fmla="*/ 38274 w 983"/>
                <a:gd name="T75" fmla="*/ 483164 h 653"/>
                <a:gd name="T76" fmla="*/ 30620 w 983"/>
                <a:gd name="T77" fmla="*/ 393345 h 653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983" h="653">
                  <a:moveTo>
                    <a:pt x="51" y="231"/>
                  </a:moveTo>
                  <a:lnTo>
                    <a:pt x="80" y="242"/>
                  </a:lnTo>
                  <a:lnTo>
                    <a:pt x="135" y="227"/>
                  </a:lnTo>
                  <a:lnTo>
                    <a:pt x="125" y="215"/>
                  </a:lnTo>
                  <a:lnTo>
                    <a:pt x="114" y="215"/>
                  </a:lnTo>
                  <a:lnTo>
                    <a:pt x="109" y="204"/>
                  </a:lnTo>
                  <a:lnTo>
                    <a:pt x="114" y="188"/>
                  </a:lnTo>
                  <a:lnTo>
                    <a:pt x="138" y="176"/>
                  </a:lnTo>
                  <a:lnTo>
                    <a:pt x="155" y="149"/>
                  </a:lnTo>
                  <a:lnTo>
                    <a:pt x="101" y="106"/>
                  </a:lnTo>
                  <a:lnTo>
                    <a:pt x="96" y="63"/>
                  </a:lnTo>
                  <a:lnTo>
                    <a:pt x="122" y="43"/>
                  </a:lnTo>
                  <a:lnTo>
                    <a:pt x="311" y="9"/>
                  </a:lnTo>
                  <a:lnTo>
                    <a:pt x="323" y="0"/>
                  </a:lnTo>
                  <a:lnTo>
                    <a:pt x="347" y="4"/>
                  </a:lnTo>
                  <a:lnTo>
                    <a:pt x="440" y="24"/>
                  </a:lnTo>
                  <a:lnTo>
                    <a:pt x="470" y="39"/>
                  </a:lnTo>
                  <a:lnTo>
                    <a:pt x="512" y="63"/>
                  </a:lnTo>
                  <a:lnTo>
                    <a:pt x="536" y="59"/>
                  </a:lnTo>
                  <a:lnTo>
                    <a:pt x="575" y="36"/>
                  </a:lnTo>
                  <a:lnTo>
                    <a:pt x="629" y="43"/>
                  </a:lnTo>
                  <a:lnTo>
                    <a:pt x="662" y="28"/>
                  </a:lnTo>
                  <a:lnTo>
                    <a:pt x="733" y="71"/>
                  </a:lnTo>
                  <a:lnTo>
                    <a:pt x="772" y="55"/>
                  </a:lnTo>
                  <a:lnTo>
                    <a:pt x="793" y="102"/>
                  </a:lnTo>
                  <a:lnTo>
                    <a:pt x="838" y="129"/>
                  </a:lnTo>
                  <a:lnTo>
                    <a:pt x="876" y="161"/>
                  </a:lnTo>
                  <a:lnTo>
                    <a:pt x="901" y="149"/>
                  </a:lnTo>
                  <a:lnTo>
                    <a:pt x="953" y="212"/>
                  </a:lnTo>
                  <a:lnTo>
                    <a:pt x="965" y="251"/>
                  </a:lnTo>
                  <a:lnTo>
                    <a:pt x="982" y="273"/>
                  </a:lnTo>
                  <a:lnTo>
                    <a:pt x="977" y="320"/>
                  </a:lnTo>
                  <a:lnTo>
                    <a:pt x="935" y="351"/>
                  </a:lnTo>
                  <a:lnTo>
                    <a:pt x="944" y="371"/>
                  </a:lnTo>
                  <a:lnTo>
                    <a:pt x="927" y="387"/>
                  </a:lnTo>
                  <a:lnTo>
                    <a:pt x="906" y="402"/>
                  </a:lnTo>
                  <a:lnTo>
                    <a:pt x="906" y="434"/>
                  </a:lnTo>
                  <a:lnTo>
                    <a:pt x="890" y="449"/>
                  </a:lnTo>
                  <a:lnTo>
                    <a:pt x="868" y="442"/>
                  </a:lnTo>
                  <a:lnTo>
                    <a:pt x="848" y="426"/>
                  </a:lnTo>
                  <a:lnTo>
                    <a:pt x="838" y="446"/>
                  </a:lnTo>
                  <a:lnTo>
                    <a:pt x="851" y="461"/>
                  </a:lnTo>
                  <a:lnTo>
                    <a:pt x="880" y="465"/>
                  </a:lnTo>
                  <a:lnTo>
                    <a:pt x="914" y="493"/>
                  </a:lnTo>
                  <a:lnTo>
                    <a:pt x="931" y="493"/>
                  </a:lnTo>
                  <a:lnTo>
                    <a:pt x="944" y="508"/>
                  </a:lnTo>
                  <a:lnTo>
                    <a:pt x="931" y="535"/>
                  </a:lnTo>
                  <a:lnTo>
                    <a:pt x="906" y="532"/>
                  </a:lnTo>
                  <a:lnTo>
                    <a:pt x="890" y="544"/>
                  </a:lnTo>
                  <a:lnTo>
                    <a:pt x="876" y="527"/>
                  </a:lnTo>
                  <a:lnTo>
                    <a:pt x="843" y="539"/>
                  </a:lnTo>
                  <a:lnTo>
                    <a:pt x="835" y="551"/>
                  </a:lnTo>
                  <a:lnTo>
                    <a:pt x="835" y="574"/>
                  </a:lnTo>
                  <a:lnTo>
                    <a:pt x="805" y="583"/>
                  </a:lnTo>
                  <a:lnTo>
                    <a:pt x="764" y="544"/>
                  </a:lnTo>
                  <a:lnTo>
                    <a:pt x="750" y="524"/>
                  </a:lnTo>
                  <a:lnTo>
                    <a:pt x="722" y="535"/>
                  </a:lnTo>
                  <a:lnTo>
                    <a:pt x="667" y="520"/>
                  </a:lnTo>
                  <a:lnTo>
                    <a:pt x="583" y="532"/>
                  </a:lnTo>
                  <a:lnTo>
                    <a:pt x="575" y="539"/>
                  </a:lnTo>
                  <a:lnTo>
                    <a:pt x="571" y="563"/>
                  </a:lnTo>
                  <a:lnTo>
                    <a:pt x="553" y="571"/>
                  </a:lnTo>
                  <a:lnTo>
                    <a:pt x="553" y="593"/>
                  </a:lnTo>
                  <a:lnTo>
                    <a:pt x="508" y="652"/>
                  </a:lnTo>
                  <a:lnTo>
                    <a:pt x="423" y="637"/>
                  </a:lnTo>
                  <a:lnTo>
                    <a:pt x="418" y="610"/>
                  </a:lnTo>
                  <a:lnTo>
                    <a:pt x="369" y="574"/>
                  </a:lnTo>
                  <a:lnTo>
                    <a:pt x="260" y="554"/>
                  </a:lnTo>
                  <a:lnTo>
                    <a:pt x="209" y="547"/>
                  </a:lnTo>
                  <a:lnTo>
                    <a:pt x="193" y="547"/>
                  </a:lnTo>
                  <a:lnTo>
                    <a:pt x="151" y="515"/>
                  </a:lnTo>
                  <a:lnTo>
                    <a:pt x="62" y="496"/>
                  </a:lnTo>
                  <a:lnTo>
                    <a:pt x="4" y="387"/>
                  </a:lnTo>
                  <a:lnTo>
                    <a:pt x="0" y="356"/>
                  </a:lnTo>
                  <a:lnTo>
                    <a:pt x="25" y="348"/>
                  </a:lnTo>
                  <a:lnTo>
                    <a:pt x="25" y="312"/>
                  </a:lnTo>
                  <a:lnTo>
                    <a:pt x="42" y="270"/>
                  </a:lnTo>
                  <a:lnTo>
                    <a:pt x="20" y="254"/>
                  </a:lnTo>
                  <a:lnTo>
                    <a:pt x="51" y="231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未知"/>
            <p:cNvSpPr>
              <a:spLocks/>
            </p:cNvSpPr>
            <p:nvPr/>
          </p:nvSpPr>
          <p:spPr bwMode="auto">
            <a:xfrm>
              <a:off x="2283000" y="3381327"/>
              <a:ext cx="1043463" cy="841502"/>
            </a:xfrm>
            <a:custGeom>
              <a:avLst/>
              <a:gdLst>
                <a:gd name="T0" fmla="*/ 0 w 1062"/>
                <a:gd name="T1" fmla="*/ 241789 h 845"/>
                <a:gd name="T2" fmla="*/ 56580 w 1062"/>
                <a:gd name="T3" fmla="*/ 181341 h 845"/>
                <a:gd name="T4" fmla="*/ 247731 w 1062"/>
                <a:gd name="T5" fmla="*/ 85246 h 845"/>
                <a:gd name="T6" fmla="*/ 295136 w 1062"/>
                <a:gd name="T7" fmla="*/ 18599 h 845"/>
                <a:gd name="T8" fmla="*/ 331837 w 1062"/>
                <a:gd name="T9" fmla="*/ 0 h 845"/>
                <a:gd name="T10" fmla="*/ 408297 w 1062"/>
                <a:gd name="T11" fmla="*/ 41848 h 845"/>
                <a:gd name="T12" fmla="*/ 415943 w 1062"/>
                <a:gd name="T13" fmla="*/ 176692 h 845"/>
                <a:gd name="T14" fmla="*/ 512283 w 1062"/>
                <a:gd name="T15" fmla="*/ 283637 h 845"/>
                <a:gd name="T16" fmla="*/ 672849 w 1062"/>
                <a:gd name="T17" fmla="*/ 249538 h 845"/>
                <a:gd name="T18" fmla="*/ 717196 w 1062"/>
                <a:gd name="T19" fmla="*/ 278987 h 845"/>
                <a:gd name="T20" fmla="*/ 646853 w 1062"/>
                <a:gd name="T21" fmla="*/ 351833 h 845"/>
                <a:gd name="T22" fmla="*/ 723313 w 1062"/>
                <a:gd name="T23" fmla="*/ 423130 h 845"/>
                <a:gd name="T24" fmla="*/ 755426 w 1062"/>
                <a:gd name="T25" fmla="*/ 435529 h 845"/>
                <a:gd name="T26" fmla="*/ 793656 w 1062"/>
                <a:gd name="T27" fmla="*/ 491327 h 845"/>
                <a:gd name="T28" fmla="*/ 948106 w 1062"/>
                <a:gd name="T29" fmla="*/ 491327 h 845"/>
                <a:gd name="T30" fmla="*/ 1084205 w 1062"/>
                <a:gd name="T31" fmla="*/ 441729 h 845"/>
                <a:gd name="T32" fmla="*/ 1096438 w 1062"/>
                <a:gd name="T33" fmla="*/ 520775 h 845"/>
                <a:gd name="T34" fmla="*/ 1056679 w 1062"/>
                <a:gd name="T35" fmla="*/ 570373 h 845"/>
                <a:gd name="T36" fmla="*/ 1050562 w 1062"/>
                <a:gd name="T37" fmla="*/ 641670 h 845"/>
                <a:gd name="T38" fmla="*/ 1146902 w 1062"/>
                <a:gd name="T39" fmla="*/ 677318 h 845"/>
                <a:gd name="T40" fmla="*/ 1249358 w 1062"/>
                <a:gd name="T41" fmla="*/ 847810 h 845"/>
                <a:gd name="T42" fmla="*/ 1301351 w 1062"/>
                <a:gd name="T43" fmla="*/ 914457 h 845"/>
                <a:gd name="T44" fmla="*/ 1351815 w 1062"/>
                <a:gd name="T45" fmla="*/ 950105 h 845"/>
                <a:gd name="T46" fmla="*/ 1364049 w 1062"/>
                <a:gd name="T47" fmla="*/ 908257 h 845"/>
                <a:gd name="T48" fmla="*/ 1417571 w 1062"/>
                <a:gd name="T49" fmla="*/ 854010 h 845"/>
                <a:gd name="T50" fmla="*/ 1364049 w 1062"/>
                <a:gd name="T51" fmla="*/ 810612 h 845"/>
                <a:gd name="T52" fmla="*/ 1397691 w 1062"/>
                <a:gd name="T53" fmla="*/ 708316 h 845"/>
                <a:gd name="T54" fmla="*/ 1448155 w 1062"/>
                <a:gd name="T55" fmla="*/ 714516 h 845"/>
                <a:gd name="T56" fmla="*/ 1556728 w 1062"/>
                <a:gd name="T57" fmla="*/ 779613 h 845"/>
                <a:gd name="T58" fmla="*/ 1622484 w 1062"/>
                <a:gd name="T59" fmla="*/ 840060 h 845"/>
                <a:gd name="T60" fmla="*/ 1608721 w 1062"/>
                <a:gd name="T61" fmla="*/ 919106 h 845"/>
                <a:gd name="T62" fmla="*/ 1526144 w 1062"/>
                <a:gd name="T63" fmla="*/ 950105 h 845"/>
                <a:gd name="T64" fmla="*/ 1513910 w 1062"/>
                <a:gd name="T65" fmla="*/ 968704 h 845"/>
                <a:gd name="T66" fmla="*/ 1454272 w 1062"/>
                <a:gd name="T67" fmla="*/ 991953 h 845"/>
                <a:gd name="T68" fmla="*/ 1385457 w 1062"/>
                <a:gd name="T69" fmla="*/ 979554 h 845"/>
                <a:gd name="T70" fmla="*/ 1385457 w 1062"/>
                <a:gd name="T71" fmla="*/ 1010552 h 845"/>
                <a:gd name="T72" fmla="*/ 1357932 w 1062"/>
                <a:gd name="T73" fmla="*/ 1052400 h 845"/>
                <a:gd name="T74" fmla="*/ 1373224 w 1062"/>
                <a:gd name="T75" fmla="*/ 1131446 h 845"/>
                <a:gd name="T76" fmla="*/ 1377811 w 1062"/>
                <a:gd name="T77" fmla="*/ 1173294 h 845"/>
                <a:gd name="T78" fmla="*/ 1308997 w 1062"/>
                <a:gd name="T79" fmla="*/ 1187244 h 845"/>
                <a:gd name="T80" fmla="*/ 1313585 w 1062"/>
                <a:gd name="T81" fmla="*/ 1260090 h 845"/>
                <a:gd name="T82" fmla="*/ 1276884 w 1062"/>
                <a:gd name="T83" fmla="*/ 1289539 h 845"/>
                <a:gd name="T84" fmla="*/ 1180544 w 1062"/>
                <a:gd name="T85" fmla="*/ 1301938 h 845"/>
                <a:gd name="T86" fmla="*/ 1140785 w 1062"/>
                <a:gd name="T87" fmla="*/ 1233742 h 845"/>
                <a:gd name="T88" fmla="*/ 1096438 w 1062"/>
                <a:gd name="T89" fmla="*/ 1233742 h 845"/>
                <a:gd name="T90" fmla="*/ 1012332 w 1062"/>
                <a:gd name="T91" fmla="*/ 1162445 h 845"/>
                <a:gd name="T92" fmla="*/ 993982 w 1062"/>
                <a:gd name="T93" fmla="*/ 1101998 h 845"/>
                <a:gd name="T94" fmla="*/ 897642 w 1062"/>
                <a:gd name="T95" fmla="*/ 1131446 h 845"/>
                <a:gd name="T96" fmla="*/ 877762 w 1062"/>
                <a:gd name="T97" fmla="*/ 1168645 h 845"/>
                <a:gd name="T98" fmla="*/ 781422 w 1062"/>
                <a:gd name="T99" fmla="*/ 1119047 h 845"/>
                <a:gd name="T100" fmla="*/ 776835 w 1062"/>
                <a:gd name="T101" fmla="*/ 1066350 h 845"/>
                <a:gd name="T102" fmla="*/ 839532 w 1062"/>
                <a:gd name="T103" fmla="*/ 1101998 h 845"/>
                <a:gd name="T104" fmla="*/ 865529 w 1062"/>
                <a:gd name="T105" fmla="*/ 1029151 h 845"/>
                <a:gd name="T106" fmla="*/ 923638 w 1062"/>
                <a:gd name="T107" fmla="*/ 979554 h 845"/>
                <a:gd name="T108" fmla="*/ 974102 w 1062"/>
                <a:gd name="T109" fmla="*/ 900507 h 845"/>
                <a:gd name="T110" fmla="*/ 954222 w 1062"/>
                <a:gd name="T111" fmla="*/ 793562 h 845"/>
                <a:gd name="T112" fmla="*/ 856353 w 1062"/>
                <a:gd name="T113" fmla="*/ 635470 h 845"/>
                <a:gd name="T114" fmla="*/ 763072 w 1062"/>
                <a:gd name="T115" fmla="*/ 606021 h 845"/>
                <a:gd name="T116" fmla="*/ 660615 w 1062"/>
                <a:gd name="T117" fmla="*/ 491327 h 845"/>
                <a:gd name="T118" fmla="*/ 492403 w 1062"/>
                <a:gd name="T119" fmla="*/ 449479 h 845"/>
                <a:gd name="T120" fmla="*/ 359363 w 1062"/>
                <a:gd name="T121" fmla="*/ 460328 h 845"/>
                <a:gd name="T122" fmla="*/ 263023 w 1062"/>
                <a:gd name="T123" fmla="*/ 502176 h 845"/>
                <a:gd name="T124" fmla="*/ 152920 w 1062"/>
                <a:gd name="T125" fmla="*/ 441729 h 84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062" h="845">
                  <a:moveTo>
                    <a:pt x="8" y="266"/>
                  </a:moveTo>
                  <a:lnTo>
                    <a:pt x="0" y="156"/>
                  </a:lnTo>
                  <a:lnTo>
                    <a:pt x="4" y="133"/>
                  </a:lnTo>
                  <a:lnTo>
                    <a:pt x="37" y="117"/>
                  </a:lnTo>
                  <a:lnTo>
                    <a:pt x="88" y="82"/>
                  </a:lnTo>
                  <a:lnTo>
                    <a:pt x="162" y="55"/>
                  </a:lnTo>
                  <a:lnTo>
                    <a:pt x="193" y="39"/>
                  </a:lnTo>
                  <a:lnTo>
                    <a:pt x="193" y="12"/>
                  </a:lnTo>
                  <a:lnTo>
                    <a:pt x="204" y="0"/>
                  </a:lnTo>
                  <a:lnTo>
                    <a:pt x="217" y="0"/>
                  </a:lnTo>
                  <a:lnTo>
                    <a:pt x="267" y="8"/>
                  </a:lnTo>
                  <a:lnTo>
                    <a:pt x="267" y="27"/>
                  </a:lnTo>
                  <a:lnTo>
                    <a:pt x="276" y="59"/>
                  </a:lnTo>
                  <a:lnTo>
                    <a:pt x="272" y="114"/>
                  </a:lnTo>
                  <a:lnTo>
                    <a:pt x="314" y="172"/>
                  </a:lnTo>
                  <a:lnTo>
                    <a:pt x="335" y="183"/>
                  </a:lnTo>
                  <a:lnTo>
                    <a:pt x="369" y="161"/>
                  </a:lnTo>
                  <a:lnTo>
                    <a:pt x="440" y="161"/>
                  </a:lnTo>
                  <a:lnTo>
                    <a:pt x="461" y="164"/>
                  </a:lnTo>
                  <a:lnTo>
                    <a:pt x="469" y="180"/>
                  </a:lnTo>
                  <a:lnTo>
                    <a:pt x="461" y="195"/>
                  </a:lnTo>
                  <a:lnTo>
                    <a:pt x="423" y="227"/>
                  </a:lnTo>
                  <a:lnTo>
                    <a:pt x="426" y="242"/>
                  </a:lnTo>
                  <a:lnTo>
                    <a:pt x="473" y="273"/>
                  </a:lnTo>
                  <a:lnTo>
                    <a:pt x="489" y="273"/>
                  </a:lnTo>
                  <a:lnTo>
                    <a:pt x="494" y="281"/>
                  </a:lnTo>
                  <a:lnTo>
                    <a:pt x="489" y="293"/>
                  </a:lnTo>
                  <a:lnTo>
                    <a:pt x="519" y="317"/>
                  </a:lnTo>
                  <a:lnTo>
                    <a:pt x="587" y="324"/>
                  </a:lnTo>
                  <a:lnTo>
                    <a:pt x="620" y="317"/>
                  </a:lnTo>
                  <a:lnTo>
                    <a:pt x="658" y="281"/>
                  </a:lnTo>
                  <a:lnTo>
                    <a:pt x="709" y="285"/>
                  </a:lnTo>
                  <a:lnTo>
                    <a:pt x="730" y="312"/>
                  </a:lnTo>
                  <a:lnTo>
                    <a:pt x="717" y="336"/>
                  </a:lnTo>
                  <a:lnTo>
                    <a:pt x="721" y="351"/>
                  </a:lnTo>
                  <a:lnTo>
                    <a:pt x="691" y="368"/>
                  </a:lnTo>
                  <a:lnTo>
                    <a:pt x="683" y="383"/>
                  </a:lnTo>
                  <a:lnTo>
                    <a:pt x="687" y="414"/>
                  </a:lnTo>
                  <a:lnTo>
                    <a:pt x="733" y="442"/>
                  </a:lnTo>
                  <a:lnTo>
                    <a:pt x="750" y="437"/>
                  </a:lnTo>
                  <a:lnTo>
                    <a:pt x="804" y="500"/>
                  </a:lnTo>
                  <a:lnTo>
                    <a:pt x="817" y="547"/>
                  </a:lnTo>
                  <a:lnTo>
                    <a:pt x="813" y="571"/>
                  </a:lnTo>
                  <a:lnTo>
                    <a:pt x="851" y="590"/>
                  </a:lnTo>
                  <a:lnTo>
                    <a:pt x="851" y="605"/>
                  </a:lnTo>
                  <a:lnTo>
                    <a:pt x="884" y="613"/>
                  </a:lnTo>
                  <a:lnTo>
                    <a:pt x="892" y="613"/>
                  </a:lnTo>
                  <a:lnTo>
                    <a:pt x="892" y="586"/>
                  </a:lnTo>
                  <a:lnTo>
                    <a:pt x="922" y="581"/>
                  </a:lnTo>
                  <a:lnTo>
                    <a:pt x="927" y="551"/>
                  </a:lnTo>
                  <a:lnTo>
                    <a:pt x="909" y="535"/>
                  </a:lnTo>
                  <a:lnTo>
                    <a:pt x="892" y="523"/>
                  </a:lnTo>
                  <a:lnTo>
                    <a:pt x="901" y="465"/>
                  </a:lnTo>
                  <a:lnTo>
                    <a:pt x="914" y="457"/>
                  </a:lnTo>
                  <a:lnTo>
                    <a:pt x="939" y="465"/>
                  </a:lnTo>
                  <a:lnTo>
                    <a:pt x="947" y="461"/>
                  </a:lnTo>
                  <a:lnTo>
                    <a:pt x="955" y="473"/>
                  </a:lnTo>
                  <a:lnTo>
                    <a:pt x="1018" y="503"/>
                  </a:lnTo>
                  <a:lnTo>
                    <a:pt x="1052" y="523"/>
                  </a:lnTo>
                  <a:lnTo>
                    <a:pt x="1061" y="542"/>
                  </a:lnTo>
                  <a:lnTo>
                    <a:pt x="1040" y="566"/>
                  </a:lnTo>
                  <a:lnTo>
                    <a:pt x="1052" y="593"/>
                  </a:lnTo>
                  <a:lnTo>
                    <a:pt x="1044" y="610"/>
                  </a:lnTo>
                  <a:lnTo>
                    <a:pt x="998" y="613"/>
                  </a:lnTo>
                  <a:lnTo>
                    <a:pt x="990" y="617"/>
                  </a:lnTo>
                  <a:lnTo>
                    <a:pt x="990" y="625"/>
                  </a:lnTo>
                  <a:lnTo>
                    <a:pt x="990" y="637"/>
                  </a:lnTo>
                  <a:lnTo>
                    <a:pt x="951" y="640"/>
                  </a:lnTo>
                  <a:lnTo>
                    <a:pt x="935" y="632"/>
                  </a:lnTo>
                  <a:lnTo>
                    <a:pt x="906" y="632"/>
                  </a:lnTo>
                  <a:lnTo>
                    <a:pt x="901" y="637"/>
                  </a:lnTo>
                  <a:lnTo>
                    <a:pt x="906" y="652"/>
                  </a:lnTo>
                  <a:lnTo>
                    <a:pt x="892" y="664"/>
                  </a:lnTo>
                  <a:lnTo>
                    <a:pt x="888" y="679"/>
                  </a:lnTo>
                  <a:lnTo>
                    <a:pt x="914" y="699"/>
                  </a:lnTo>
                  <a:lnTo>
                    <a:pt x="898" y="730"/>
                  </a:lnTo>
                  <a:lnTo>
                    <a:pt x="906" y="750"/>
                  </a:lnTo>
                  <a:lnTo>
                    <a:pt x="901" y="757"/>
                  </a:lnTo>
                  <a:lnTo>
                    <a:pt x="876" y="757"/>
                  </a:lnTo>
                  <a:lnTo>
                    <a:pt x="856" y="766"/>
                  </a:lnTo>
                  <a:lnTo>
                    <a:pt x="872" y="785"/>
                  </a:lnTo>
                  <a:lnTo>
                    <a:pt x="859" y="813"/>
                  </a:lnTo>
                  <a:lnTo>
                    <a:pt x="830" y="820"/>
                  </a:lnTo>
                  <a:lnTo>
                    <a:pt x="835" y="832"/>
                  </a:lnTo>
                  <a:lnTo>
                    <a:pt x="825" y="844"/>
                  </a:lnTo>
                  <a:lnTo>
                    <a:pt x="772" y="840"/>
                  </a:lnTo>
                  <a:lnTo>
                    <a:pt x="750" y="824"/>
                  </a:lnTo>
                  <a:lnTo>
                    <a:pt x="746" y="796"/>
                  </a:lnTo>
                  <a:lnTo>
                    <a:pt x="738" y="785"/>
                  </a:lnTo>
                  <a:lnTo>
                    <a:pt x="717" y="796"/>
                  </a:lnTo>
                  <a:lnTo>
                    <a:pt x="687" y="766"/>
                  </a:lnTo>
                  <a:lnTo>
                    <a:pt x="662" y="750"/>
                  </a:lnTo>
                  <a:lnTo>
                    <a:pt x="658" y="727"/>
                  </a:lnTo>
                  <a:lnTo>
                    <a:pt x="650" y="711"/>
                  </a:lnTo>
                  <a:lnTo>
                    <a:pt x="637" y="711"/>
                  </a:lnTo>
                  <a:lnTo>
                    <a:pt x="587" y="730"/>
                  </a:lnTo>
                  <a:lnTo>
                    <a:pt x="591" y="754"/>
                  </a:lnTo>
                  <a:lnTo>
                    <a:pt x="574" y="754"/>
                  </a:lnTo>
                  <a:lnTo>
                    <a:pt x="540" y="727"/>
                  </a:lnTo>
                  <a:lnTo>
                    <a:pt x="511" y="722"/>
                  </a:lnTo>
                  <a:lnTo>
                    <a:pt x="499" y="707"/>
                  </a:lnTo>
                  <a:lnTo>
                    <a:pt x="508" y="688"/>
                  </a:lnTo>
                  <a:lnTo>
                    <a:pt x="528" y="703"/>
                  </a:lnTo>
                  <a:lnTo>
                    <a:pt x="549" y="711"/>
                  </a:lnTo>
                  <a:lnTo>
                    <a:pt x="566" y="695"/>
                  </a:lnTo>
                  <a:lnTo>
                    <a:pt x="566" y="664"/>
                  </a:lnTo>
                  <a:lnTo>
                    <a:pt x="587" y="649"/>
                  </a:lnTo>
                  <a:lnTo>
                    <a:pt x="604" y="632"/>
                  </a:lnTo>
                  <a:lnTo>
                    <a:pt x="595" y="613"/>
                  </a:lnTo>
                  <a:lnTo>
                    <a:pt x="637" y="581"/>
                  </a:lnTo>
                  <a:lnTo>
                    <a:pt x="642" y="535"/>
                  </a:lnTo>
                  <a:lnTo>
                    <a:pt x="624" y="512"/>
                  </a:lnTo>
                  <a:lnTo>
                    <a:pt x="612" y="473"/>
                  </a:lnTo>
                  <a:lnTo>
                    <a:pt x="560" y="410"/>
                  </a:lnTo>
                  <a:lnTo>
                    <a:pt x="536" y="422"/>
                  </a:lnTo>
                  <a:lnTo>
                    <a:pt x="499" y="391"/>
                  </a:lnTo>
                  <a:lnTo>
                    <a:pt x="453" y="363"/>
                  </a:lnTo>
                  <a:lnTo>
                    <a:pt x="432" y="317"/>
                  </a:lnTo>
                  <a:lnTo>
                    <a:pt x="393" y="332"/>
                  </a:lnTo>
                  <a:lnTo>
                    <a:pt x="322" y="290"/>
                  </a:lnTo>
                  <a:lnTo>
                    <a:pt x="288" y="305"/>
                  </a:lnTo>
                  <a:lnTo>
                    <a:pt x="235" y="297"/>
                  </a:lnTo>
                  <a:lnTo>
                    <a:pt x="196" y="320"/>
                  </a:lnTo>
                  <a:lnTo>
                    <a:pt x="172" y="324"/>
                  </a:lnTo>
                  <a:lnTo>
                    <a:pt x="130" y="300"/>
                  </a:lnTo>
                  <a:lnTo>
                    <a:pt x="100" y="285"/>
                  </a:lnTo>
                  <a:lnTo>
                    <a:pt x="8" y="266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未知"/>
            <p:cNvSpPr>
              <a:spLocks/>
            </p:cNvSpPr>
            <p:nvPr/>
          </p:nvSpPr>
          <p:spPr bwMode="auto">
            <a:xfrm>
              <a:off x="2283000" y="3381327"/>
              <a:ext cx="1043463" cy="841502"/>
            </a:xfrm>
            <a:custGeom>
              <a:avLst/>
              <a:gdLst>
                <a:gd name="T0" fmla="*/ 0 w 1062"/>
                <a:gd name="T1" fmla="*/ 241789 h 845"/>
                <a:gd name="T2" fmla="*/ 56580 w 1062"/>
                <a:gd name="T3" fmla="*/ 181341 h 845"/>
                <a:gd name="T4" fmla="*/ 247731 w 1062"/>
                <a:gd name="T5" fmla="*/ 85246 h 845"/>
                <a:gd name="T6" fmla="*/ 295136 w 1062"/>
                <a:gd name="T7" fmla="*/ 18599 h 845"/>
                <a:gd name="T8" fmla="*/ 331837 w 1062"/>
                <a:gd name="T9" fmla="*/ 0 h 845"/>
                <a:gd name="T10" fmla="*/ 408297 w 1062"/>
                <a:gd name="T11" fmla="*/ 41848 h 845"/>
                <a:gd name="T12" fmla="*/ 415943 w 1062"/>
                <a:gd name="T13" fmla="*/ 176692 h 845"/>
                <a:gd name="T14" fmla="*/ 512283 w 1062"/>
                <a:gd name="T15" fmla="*/ 283637 h 845"/>
                <a:gd name="T16" fmla="*/ 672849 w 1062"/>
                <a:gd name="T17" fmla="*/ 249538 h 845"/>
                <a:gd name="T18" fmla="*/ 717196 w 1062"/>
                <a:gd name="T19" fmla="*/ 278987 h 845"/>
                <a:gd name="T20" fmla="*/ 646853 w 1062"/>
                <a:gd name="T21" fmla="*/ 351833 h 845"/>
                <a:gd name="T22" fmla="*/ 723313 w 1062"/>
                <a:gd name="T23" fmla="*/ 423130 h 845"/>
                <a:gd name="T24" fmla="*/ 755426 w 1062"/>
                <a:gd name="T25" fmla="*/ 435529 h 845"/>
                <a:gd name="T26" fmla="*/ 793656 w 1062"/>
                <a:gd name="T27" fmla="*/ 491327 h 845"/>
                <a:gd name="T28" fmla="*/ 948106 w 1062"/>
                <a:gd name="T29" fmla="*/ 491327 h 845"/>
                <a:gd name="T30" fmla="*/ 1084205 w 1062"/>
                <a:gd name="T31" fmla="*/ 441729 h 845"/>
                <a:gd name="T32" fmla="*/ 1096438 w 1062"/>
                <a:gd name="T33" fmla="*/ 520775 h 845"/>
                <a:gd name="T34" fmla="*/ 1056679 w 1062"/>
                <a:gd name="T35" fmla="*/ 570373 h 845"/>
                <a:gd name="T36" fmla="*/ 1050562 w 1062"/>
                <a:gd name="T37" fmla="*/ 641670 h 845"/>
                <a:gd name="T38" fmla="*/ 1146902 w 1062"/>
                <a:gd name="T39" fmla="*/ 677318 h 845"/>
                <a:gd name="T40" fmla="*/ 1249358 w 1062"/>
                <a:gd name="T41" fmla="*/ 847810 h 845"/>
                <a:gd name="T42" fmla="*/ 1301351 w 1062"/>
                <a:gd name="T43" fmla="*/ 914457 h 845"/>
                <a:gd name="T44" fmla="*/ 1351815 w 1062"/>
                <a:gd name="T45" fmla="*/ 950105 h 845"/>
                <a:gd name="T46" fmla="*/ 1364049 w 1062"/>
                <a:gd name="T47" fmla="*/ 908257 h 845"/>
                <a:gd name="T48" fmla="*/ 1417571 w 1062"/>
                <a:gd name="T49" fmla="*/ 854010 h 845"/>
                <a:gd name="T50" fmla="*/ 1364049 w 1062"/>
                <a:gd name="T51" fmla="*/ 810612 h 845"/>
                <a:gd name="T52" fmla="*/ 1397691 w 1062"/>
                <a:gd name="T53" fmla="*/ 708316 h 845"/>
                <a:gd name="T54" fmla="*/ 1448155 w 1062"/>
                <a:gd name="T55" fmla="*/ 714516 h 845"/>
                <a:gd name="T56" fmla="*/ 1556728 w 1062"/>
                <a:gd name="T57" fmla="*/ 779613 h 845"/>
                <a:gd name="T58" fmla="*/ 1622484 w 1062"/>
                <a:gd name="T59" fmla="*/ 840060 h 845"/>
                <a:gd name="T60" fmla="*/ 1608721 w 1062"/>
                <a:gd name="T61" fmla="*/ 919106 h 845"/>
                <a:gd name="T62" fmla="*/ 1526144 w 1062"/>
                <a:gd name="T63" fmla="*/ 950105 h 845"/>
                <a:gd name="T64" fmla="*/ 1513910 w 1062"/>
                <a:gd name="T65" fmla="*/ 968704 h 845"/>
                <a:gd name="T66" fmla="*/ 1454272 w 1062"/>
                <a:gd name="T67" fmla="*/ 991953 h 845"/>
                <a:gd name="T68" fmla="*/ 1385457 w 1062"/>
                <a:gd name="T69" fmla="*/ 979554 h 845"/>
                <a:gd name="T70" fmla="*/ 1385457 w 1062"/>
                <a:gd name="T71" fmla="*/ 1010552 h 845"/>
                <a:gd name="T72" fmla="*/ 1357932 w 1062"/>
                <a:gd name="T73" fmla="*/ 1052400 h 845"/>
                <a:gd name="T74" fmla="*/ 1373224 w 1062"/>
                <a:gd name="T75" fmla="*/ 1131446 h 845"/>
                <a:gd name="T76" fmla="*/ 1377811 w 1062"/>
                <a:gd name="T77" fmla="*/ 1173294 h 845"/>
                <a:gd name="T78" fmla="*/ 1308997 w 1062"/>
                <a:gd name="T79" fmla="*/ 1187244 h 845"/>
                <a:gd name="T80" fmla="*/ 1313585 w 1062"/>
                <a:gd name="T81" fmla="*/ 1260090 h 845"/>
                <a:gd name="T82" fmla="*/ 1276884 w 1062"/>
                <a:gd name="T83" fmla="*/ 1289539 h 845"/>
                <a:gd name="T84" fmla="*/ 1180544 w 1062"/>
                <a:gd name="T85" fmla="*/ 1301938 h 845"/>
                <a:gd name="T86" fmla="*/ 1140785 w 1062"/>
                <a:gd name="T87" fmla="*/ 1233742 h 845"/>
                <a:gd name="T88" fmla="*/ 1096438 w 1062"/>
                <a:gd name="T89" fmla="*/ 1233742 h 845"/>
                <a:gd name="T90" fmla="*/ 1012332 w 1062"/>
                <a:gd name="T91" fmla="*/ 1162445 h 845"/>
                <a:gd name="T92" fmla="*/ 993982 w 1062"/>
                <a:gd name="T93" fmla="*/ 1101998 h 845"/>
                <a:gd name="T94" fmla="*/ 897642 w 1062"/>
                <a:gd name="T95" fmla="*/ 1131446 h 845"/>
                <a:gd name="T96" fmla="*/ 877762 w 1062"/>
                <a:gd name="T97" fmla="*/ 1168645 h 845"/>
                <a:gd name="T98" fmla="*/ 781422 w 1062"/>
                <a:gd name="T99" fmla="*/ 1119047 h 845"/>
                <a:gd name="T100" fmla="*/ 776835 w 1062"/>
                <a:gd name="T101" fmla="*/ 1066350 h 845"/>
                <a:gd name="T102" fmla="*/ 839532 w 1062"/>
                <a:gd name="T103" fmla="*/ 1101998 h 845"/>
                <a:gd name="T104" fmla="*/ 865529 w 1062"/>
                <a:gd name="T105" fmla="*/ 1029151 h 845"/>
                <a:gd name="T106" fmla="*/ 923638 w 1062"/>
                <a:gd name="T107" fmla="*/ 979554 h 845"/>
                <a:gd name="T108" fmla="*/ 974102 w 1062"/>
                <a:gd name="T109" fmla="*/ 900507 h 845"/>
                <a:gd name="T110" fmla="*/ 954222 w 1062"/>
                <a:gd name="T111" fmla="*/ 793562 h 845"/>
                <a:gd name="T112" fmla="*/ 856353 w 1062"/>
                <a:gd name="T113" fmla="*/ 635470 h 845"/>
                <a:gd name="T114" fmla="*/ 763072 w 1062"/>
                <a:gd name="T115" fmla="*/ 606021 h 845"/>
                <a:gd name="T116" fmla="*/ 660615 w 1062"/>
                <a:gd name="T117" fmla="*/ 491327 h 845"/>
                <a:gd name="T118" fmla="*/ 492403 w 1062"/>
                <a:gd name="T119" fmla="*/ 449479 h 845"/>
                <a:gd name="T120" fmla="*/ 359363 w 1062"/>
                <a:gd name="T121" fmla="*/ 460328 h 845"/>
                <a:gd name="T122" fmla="*/ 263023 w 1062"/>
                <a:gd name="T123" fmla="*/ 502176 h 845"/>
                <a:gd name="T124" fmla="*/ 152920 w 1062"/>
                <a:gd name="T125" fmla="*/ 441729 h 84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062" h="845">
                  <a:moveTo>
                    <a:pt x="8" y="266"/>
                  </a:moveTo>
                  <a:lnTo>
                    <a:pt x="0" y="156"/>
                  </a:lnTo>
                  <a:lnTo>
                    <a:pt x="4" y="133"/>
                  </a:lnTo>
                  <a:lnTo>
                    <a:pt x="37" y="117"/>
                  </a:lnTo>
                  <a:lnTo>
                    <a:pt x="88" y="82"/>
                  </a:lnTo>
                  <a:lnTo>
                    <a:pt x="162" y="55"/>
                  </a:lnTo>
                  <a:lnTo>
                    <a:pt x="193" y="39"/>
                  </a:lnTo>
                  <a:lnTo>
                    <a:pt x="193" y="12"/>
                  </a:lnTo>
                  <a:lnTo>
                    <a:pt x="204" y="0"/>
                  </a:lnTo>
                  <a:lnTo>
                    <a:pt x="217" y="0"/>
                  </a:lnTo>
                  <a:lnTo>
                    <a:pt x="267" y="8"/>
                  </a:lnTo>
                  <a:lnTo>
                    <a:pt x="267" y="27"/>
                  </a:lnTo>
                  <a:lnTo>
                    <a:pt x="276" y="59"/>
                  </a:lnTo>
                  <a:lnTo>
                    <a:pt x="272" y="114"/>
                  </a:lnTo>
                  <a:lnTo>
                    <a:pt x="314" y="172"/>
                  </a:lnTo>
                  <a:lnTo>
                    <a:pt x="335" y="183"/>
                  </a:lnTo>
                  <a:lnTo>
                    <a:pt x="369" y="161"/>
                  </a:lnTo>
                  <a:lnTo>
                    <a:pt x="440" y="161"/>
                  </a:lnTo>
                  <a:lnTo>
                    <a:pt x="461" y="164"/>
                  </a:lnTo>
                  <a:lnTo>
                    <a:pt x="469" y="180"/>
                  </a:lnTo>
                  <a:lnTo>
                    <a:pt x="461" y="195"/>
                  </a:lnTo>
                  <a:lnTo>
                    <a:pt x="423" y="227"/>
                  </a:lnTo>
                  <a:lnTo>
                    <a:pt x="426" y="242"/>
                  </a:lnTo>
                  <a:lnTo>
                    <a:pt x="473" y="273"/>
                  </a:lnTo>
                  <a:lnTo>
                    <a:pt x="489" y="273"/>
                  </a:lnTo>
                  <a:lnTo>
                    <a:pt x="494" y="281"/>
                  </a:lnTo>
                  <a:lnTo>
                    <a:pt x="489" y="293"/>
                  </a:lnTo>
                  <a:lnTo>
                    <a:pt x="519" y="317"/>
                  </a:lnTo>
                  <a:lnTo>
                    <a:pt x="587" y="324"/>
                  </a:lnTo>
                  <a:lnTo>
                    <a:pt x="620" y="317"/>
                  </a:lnTo>
                  <a:lnTo>
                    <a:pt x="658" y="281"/>
                  </a:lnTo>
                  <a:lnTo>
                    <a:pt x="709" y="285"/>
                  </a:lnTo>
                  <a:lnTo>
                    <a:pt x="730" y="312"/>
                  </a:lnTo>
                  <a:lnTo>
                    <a:pt x="717" y="336"/>
                  </a:lnTo>
                  <a:lnTo>
                    <a:pt x="721" y="351"/>
                  </a:lnTo>
                  <a:lnTo>
                    <a:pt x="691" y="368"/>
                  </a:lnTo>
                  <a:lnTo>
                    <a:pt x="683" y="383"/>
                  </a:lnTo>
                  <a:lnTo>
                    <a:pt x="687" y="414"/>
                  </a:lnTo>
                  <a:lnTo>
                    <a:pt x="733" y="442"/>
                  </a:lnTo>
                  <a:lnTo>
                    <a:pt x="750" y="437"/>
                  </a:lnTo>
                  <a:lnTo>
                    <a:pt x="804" y="500"/>
                  </a:lnTo>
                  <a:lnTo>
                    <a:pt x="817" y="547"/>
                  </a:lnTo>
                  <a:lnTo>
                    <a:pt x="813" y="571"/>
                  </a:lnTo>
                  <a:lnTo>
                    <a:pt x="851" y="590"/>
                  </a:lnTo>
                  <a:lnTo>
                    <a:pt x="851" y="605"/>
                  </a:lnTo>
                  <a:lnTo>
                    <a:pt x="884" y="613"/>
                  </a:lnTo>
                  <a:lnTo>
                    <a:pt x="892" y="613"/>
                  </a:lnTo>
                  <a:lnTo>
                    <a:pt x="892" y="586"/>
                  </a:lnTo>
                  <a:lnTo>
                    <a:pt x="922" y="581"/>
                  </a:lnTo>
                  <a:lnTo>
                    <a:pt x="927" y="551"/>
                  </a:lnTo>
                  <a:lnTo>
                    <a:pt x="909" y="535"/>
                  </a:lnTo>
                  <a:lnTo>
                    <a:pt x="892" y="523"/>
                  </a:lnTo>
                  <a:lnTo>
                    <a:pt x="901" y="465"/>
                  </a:lnTo>
                  <a:lnTo>
                    <a:pt x="914" y="457"/>
                  </a:lnTo>
                  <a:lnTo>
                    <a:pt x="939" y="465"/>
                  </a:lnTo>
                  <a:lnTo>
                    <a:pt x="947" y="461"/>
                  </a:lnTo>
                  <a:lnTo>
                    <a:pt x="955" y="473"/>
                  </a:lnTo>
                  <a:lnTo>
                    <a:pt x="1018" y="503"/>
                  </a:lnTo>
                  <a:lnTo>
                    <a:pt x="1052" y="523"/>
                  </a:lnTo>
                  <a:lnTo>
                    <a:pt x="1061" y="542"/>
                  </a:lnTo>
                  <a:lnTo>
                    <a:pt x="1040" y="566"/>
                  </a:lnTo>
                  <a:lnTo>
                    <a:pt x="1052" y="593"/>
                  </a:lnTo>
                  <a:lnTo>
                    <a:pt x="1044" y="610"/>
                  </a:lnTo>
                  <a:lnTo>
                    <a:pt x="998" y="613"/>
                  </a:lnTo>
                  <a:lnTo>
                    <a:pt x="990" y="617"/>
                  </a:lnTo>
                  <a:lnTo>
                    <a:pt x="990" y="625"/>
                  </a:lnTo>
                  <a:lnTo>
                    <a:pt x="990" y="637"/>
                  </a:lnTo>
                  <a:lnTo>
                    <a:pt x="951" y="640"/>
                  </a:lnTo>
                  <a:lnTo>
                    <a:pt x="935" y="632"/>
                  </a:lnTo>
                  <a:lnTo>
                    <a:pt x="906" y="632"/>
                  </a:lnTo>
                  <a:lnTo>
                    <a:pt x="901" y="637"/>
                  </a:lnTo>
                  <a:lnTo>
                    <a:pt x="906" y="652"/>
                  </a:lnTo>
                  <a:lnTo>
                    <a:pt x="892" y="664"/>
                  </a:lnTo>
                  <a:lnTo>
                    <a:pt x="888" y="679"/>
                  </a:lnTo>
                  <a:lnTo>
                    <a:pt x="914" y="699"/>
                  </a:lnTo>
                  <a:lnTo>
                    <a:pt x="898" y="730"/>
                  </a:lnTo>
                  <a:lnTo>
                    <a:pt x="906" y="750"/>
                  </a:lnTo>
                  <a:lnTo>
                    <a:pt x="901" y="757"/>
                  </a:lnTo>
                  <a:lnTo>
                    <a:pt x="876" y="757"/>
                  </a:lnTo>
                  <a:lnTo>
                    <a:pt x="856" y="766"/>
                  </a:lnTo>
                  <a:lnTo>
                    <a:pt x="872" y="785"/>
                  </a:lnTo>
                  <a:lnTo>
                    <a:pt x="859" y="813"/>
                  </a:lnTo>
                  <a:lnTo>
                    <a:pt x="830" y="820"/>
                  </a:lnTo>
                  <a:lnTo>
                    <a:pt x="835" y="832"/>
                  </a:lnTo>
                  <a:lnTo>
                    <a:pt x="825" y="844"/>
                  </a:lnTo>
                  <a:lnTo>
                    <a:pt x="772" y="840"/>
                  </a:lnTo>
                  <a:lnTo>
                    <a:pt x="750" y="824"/>
                  </a:lnTo>
                  <a:lnTo>
                    <a:pt x="746" y="796"/>
                  </a:lnTo>
                  <a:lnTo>
                    <a:pt x="738" y="785"/>
                  </a:lnTo>
                  <a:lnTo>
                    <a:pt x="717" y="796"/>
                  </a:lnTo>
                  <a:lnTo>
                    <a:pt x="687" y="766"/>
                  </a:lnTo>
                  <a:lnTo>
                    <a:pt x="662" y="750"/>
                  </a:lnTo>
                  <a:lnTo>
                    <a:pt x="658" y="727"/>
                  </a:lnTo>
                  <a:lnTo>
                    <a:pt x="650" y="711"/>
                  </a:lnTo>
                  <a:lnTo>
                    <a:pt x="637" y="711"/>
                  </a:lnTo>
                  <a:lnTo>
                    <a:pt x="587" y="730"/>
                  </a:lnTo>
                  <a:lnTo>
                    <a:pt x="591" y="754"/>
                  </a:lnTo>
                  <a:lnTo>
                    <a:pt x="574" y="754"/>
                  </a:lnTo>
                  <a:lnTo>
                    <a:pt x="540" y="727"/>
                  </a:lnTo>
                  <a:lnTo>
                    <a:pt x="511" y="722"/>
                  </a:lnTo>
                  <a:lnTo>
                    <a:pt x="499" y="707"/>
                  </a:lnTo>
                  <a:lnTo>
                    <a:pt x="508" y="688"/>
                  </a:lnTo>
                  <a:lnTo>
                    <a:pt x="528" y="703"/>
                  </a:lnTo>
                  <a:lnTo>
                    <a:pt x="549" y="711"/>
                  </a:lnTo>
                  <a:lnTo>
                    <a:pt x="566" y="695"/>
                  </a:lnTo>
                  <a:lnTo>
                    <a:pt x="566" y="664"/>
                  </a:lnTo>
                  <a:lnTo>
                    <a:pt x="587" y="649"/>
                  </a:lnTo>
                  <a:lnTo>
                    <a:pt x="604" y="632"/>
                  </a:lnTo>
                  <a:lnTo>
                    <a:pt x="595" y="613"/>
                  </a:lnTo>
                  <a:lnTo>
                    <a:pt x="637" y="581"/>
                  </a:lnTo>
                  <a:lnTo>
                    <a:pt x="642" y="535"/>
                  </a:lnTo>
                  <a:lnTo>
                    <a:pt x="624" y="512"/>
                  </a:lnTo>
                  <a:lnTo>
                    <a:pt x="612" y="473"/>
                  </a:lnTo>
                  <a:lnTo>
                    <a:pt x="560" y="410"/>
                  </a:lnTo>
                  <a:lnTo>
                    <a:pt x="536" y="422"/>
                  </a:lnTo>
                  <a:lnTo>
                    <a:pt x="499" y="391"/>
                  </a:lnTo>
                  <a:lnTo>
                    <a:pt x="453" y="363"/>
                  </a:lnTo>
                  <a:lnTo>
                    <a:pt x="432" y="317"/>
                  </a:lnTo>
                  <a:lnTo>
                    <a:pt x="393" y="332"/>
                  </a:lnTo>
                  <a:lnTo>
                    <a:pt x="322" y="290"/>
                  </a:lnTo>
                  <a:lnTo>
                    <a:pt x="288" y="305"/>
                  </a:lnTo>
                  <a:lnTo>
                    <a:pt x="235" y="297"/>
                  </a:lnTo>
                  <a:lnTo>
                    <a:pt x="196" y="320"/>
                  </a:lnTo>
                  <a:lnTo>
                    <a:pt x="172" y="324"/>
                  </a:lnTo>
                  <a:lnTo>
                    <a:pt x="130" y="300"/>
                  </a:lnTo>
                  <a:lnTo>
                    <a:pt x="100" y="285"/>
                  </a:lnTo>
                  <a:lnTo>
                    <a:pt x="8" y="266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未知"/>
            <p:cNvSpPr>
              <a:spLocks/>
            </p:cNvSpPr>
            <p:nvPr/>
          </p:nvSpPr>
          <p:spPr bwMode="auto">
            <a:xfrm>
              <a:off x="951897" y="2782586"/>
              <a:ext cx="1535103" cy="1106702"/>
            </a:xfrm>
            <a:custGeom>
              <a:avLst/>
              <a:gdLst>
                <a:gd name="T0" fmla="*/ 1664635 w 1563"/>
                <a:gd name="T1" fmla="*/ 83719 h 1111"/>
                <a:gd name="T2" fmla="*/ 1728836 w 1563"/>
                <a:gd name="T3" fmla="*/ 181391 h 1111"/>
                <a:gd name="T4" fmla="*/ 1831251 w 1563"/>
                <a:gd name="T5" fmla="*/ 212398 h 1111"/>
                <a:gd name="T6" fmla="*/ 1887809 w 1563"/>
                <a:gd name="T7" fmla="*/ 429446 h 1111"/>
                <a:gd name="T8" fmla="*/ 1869466 w 1563"/>
                <a:gd name="T9" fmla="*/ 550374 h 1111"/>
                <a:gd name="T10" fmla="*/ 2254671 w 1563"/>
                <a:gd name="T11" fmla="*/ 702308 h 1111"/>
                <a:gd name="T12" fmla="*/ 2321929 w 1563"/>
                <a:gd name="T13" fmla="*/ 799980 h 1111"/>
                <a:gd name="T14" fmla="*/ 2369315 w 1563"/>
                <a:gd name="T15" fmla="*/ 951914 h 1111"/>
                <a:gd name="T16" fmla="*/ 2208813 w 1563"/>
                <a:gd name="T17" fmla="*/ 1060438 h 1111"/>
                <a:gd name="T18" fmla="*/ 2074297 w 1563"/>
                <a:gd name="T19" fmla="*/ 1175164 h 1111"/>
                <a:gd name="T20" fmla="*/ 2029968 w 1563"/>
                <a:gd name="T21" fmla="*/ 1351904 h 1111"/>
                <a:gd name="T22" fmla="*/ 1708964 w 1563"/>
                <a:gd name="T23" fmla="*/ 1503838 h 1111"/>
                <a:gd name="T24" fmla="*/ 1728836 w 1563"/>
                <a:gd name="T25" fmla="*/ 1629416 h 1111"/>
                <a:gd name="T26" fmla="*/ 1747179 w 1563"/>
                <a:gd name="T27" fmla="*/ 1672826 h 1111"/>
                <a:gd name="T28" fmla="*/ 1632535 w 1563"/>
                <a:gd name="T29" fmla="*/ 1697631 h 1111"/>
                <a:gd name="T30" fmla="*/ 1433818 w 1563"/>
                <a:gd name="T31" fmla="*/ 1637168 h 1111"/>
                <a:gd name="T32" fmla="*/ 1248858 w 1563"/>
                <a:gd name="T33" fmla="*/ 1655772 h 1111"/>
                <a:gd name="T34" fmla="*/ 998170 w 1563"/>
                <a:gd name="T35" fmla="*/ 1720887 h 1111"/>
                <a:gd name="T36" fmla="*/ 793338 w 1563"/>
                <a:gd name="T37" fmla="*/ 1655772 h 1111"/>
                <a:gd name="T38" fmla="*/ 657294 w 1563"/>
                <a:gd name="T39" fmla="*/ 1660423 h 1111"/>
                <a:gd name="T40" fmla="*/ 536535 w 1563"/>
                <a:gd name="T41" fmla="*/ 1624765 h 1111"/>
                <a:gd name="T42" fmla="*/ 331704 w 1563"/>
                <a:gd name="T43" fmla="*/ 1581355 h 1111"/>
                <a:gd name="T44" fmla="*/ 151330 w 1563"/>
                <a:gd name="T45" fmla="*/ 1497636 h 1111"/>
                <a:gd name="T46" fmla="*/ 139102 w 1563"/>
                <a:gd name="T47" fmla="*/ 1382911 h 1111"/>
                <a:gd name="T48" fmla="*/ 12229 w 1563"/>
                <a:gd name="T49" fmla="*/ 1296091 h 1111"/>
                <a:gd name="T50" fmla="*/ 68787 w 1563"/>
                <a:gd name="T51" fmla="*/ 1277487 h 1111"/>
                <a:gd name="T52" fmla="*/ 94773 w 1563"/>
                <a:gd name="T53" fmla="*/ 1133305 h 1111"/>
                <a:gd name="T54" fmla="*/ 0 w 1563"/>
                <a:gd name="T55" fmla="*/ 1060438 h 1111"/>
                <a:gd name="T56" fmla="*/ 48915 w 1563"/>
                <a:gd name="T57" fmla="*/ 951914 h 1111"/>
                <a:gd name="T58" fmla="*/ 143688 w 1563"/>
                <a:gd name="T59" fmla="*/ 897652 h 1111"/>
                <a:gd name="T60" fmla="*/ 239989 w 1563"/>
                <a:gd name="T61" fmla="*/ 879048 h 1111"/>
                <a:gd name="T62" fmla="*/ 281261 w 1563"/>
                <a:gd name="T63" fmla="*/ 927108 h 1111"/>
                <a:gd name="T64" fmla="*/ 512078 w 1563"/>
                <a:gd name="T65" fmla="*/ 883699 h 1111"/>
                <a:gd name="T66" fmla="*/ 759709 w 1563"/>
                <a:gd name="T67" fmla="*/ 781376 h 1111"/>
                <a:gd name="T68" fmla="*/ 837668 w 1563"/>
                <a:gd name="T69" fmla="*/ 679053 h 1111"/>
                <a:gd name="T70" fmla="*/ 805567 w 1563"/>
                <a:gd name="T71" fmla="*/ 448051 h 1111"/>
                <a:gd name="T72" fmla="*/ 984412 w 1563"/>
                <a:gd name="T73" fmla="*/ 412393 h 1111"/>
                <a:gd name="T74" fmla="*/ 1060842 w 1563"/>
                <a:gd name="T75" fmla="*/ 448051 h 1111"/>
                <a:gd name="T76" fmla="*/ 1157143 w 1563"/>
                <a:gd name="T77" fmla="*/ 217049 h 1111"/>
                <a:gd name="T78" fmla="*/ 1299302 w 1563"/>
                <a:gd name="T79" fmla="*/ 248056 h 1111"/>
                <a:gd name="T80" fmla="*/ 1426175 w 1563"/>
                <a:gd name="T81" fmla="*/ 110075 h 1111"/>
                <a:gd name="T82" fmla="*/ 1536233 w 1563"/>
                <a:gd name="T83" fmla="*/ 48061 h 1111"/>
                <a:gd name="T84" fmla="*/ 1656992 w 1563"/>
                <a:gd name="T85" fmla="*/ 12403 h 111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563" h="1111">
                  <a:moveTo>
                    <a:pt x="1084" y="8"/>
                  </a:moveTo>
                  <a:lnTo>
                    <a:pt x="1072" y="39"/>
                  </a:lnTo>
                  <a:lnTo>
                    <a:pt x="1089" y="54"/>
                  </a:lnTo>
                  <a:lnTo>
                    <a:pt x="1089" y="66"/>
                  </a:lnTo>
                  <a:lnTo>
                    <a:pt x="1122" y="93"/>
                  </a:lnTo>
                  <a:lnTo>
                    <a:pt x="1131" y="117"/>
                  </a:lnTo>
                  <a:lnTo>
                    <a:pt x="1172" y="121"/>
                  </a:lnTo>
                  <a:lnTo>
                    <a:pt x="1190" y="137"/>
                  </a:lnTo>
                  <a:lnTo>
                    <a:pt x="1198" y="137"/>
                  </a:lnTo>
                  <a:lnTo>
                    <a:pt x="1223" y="184"/>
                  </a:lnTo>
                  <a:lnTo>
                    <a:pt x="1247" y="242"/>
                  </a:lnTo>
                  <a:lnTo>
                    <a:pt x="1235" y="277"/>
                  </a:lnTo>
                  <a:lnTo>
                    <a:pt x="1239" y="289"/>
                  </a:lnTo>
                  <a:lnTo>
                    <a:pt x="1215" y="328"/>
                  </a:lnTo>
                  <a:lnTo>
                    <a:pt x="1223" y="355"/>
                  </a:lnTo>
                  <a:lnTo>
                    <a:pt x="1298" y="387"/>
                  </a:lnTo>
                  <a:lnTo>
                    <a:pt x="1385" y="399"/>
                  </a:lnTo>
                  <a:lnTo>
                    <a:pt x="1475" y="453"/>
                  </a:lnTo>
                  <a:lnTo>
                    <a:pt x="1499" y="465"/>
                  </a:lnTo>
                  <a:lnTo>
                    <a:pt x="1503" y="477"/>
                  </a:lnTo>
                  <a:lnTo>
                    <a:pt x="1519" y="516"/>
                  </a:lnTo>
                  <a:lnTo>
                    <a:pt x="1541" y="563"/>
                  </a:lnTo>
                  <a:lnTo>
                    <a:pt x="1562" y="602"/>
                  </a:lnTo>
                  <a:lnTo>
                    <a:pt x="1550" y="614"/>
                  </a:lnTo>
                  <a:lnTo>
                    <a:pt x="1550" y="641"/>
                  </a:lnTo>
                  <a:lnTo>
                    <a:pt x="1519" y="657"/>
                  </a:lnTo>
                  <a:lnTo>
                    <a:pt x="1445" y="684"/>
                  </a:lnTo>
                  <a:lnTo>
                    <a:pt x="1394" y="719"/>
                  </a:lnTo>
                  <a:lnTo>
                    <a:pt x="1361" y="735"/>
                  </a:lnTo>
                  <a:lnTo>
                    <a:pt x="1357" y="758"/>
                  </a:lnTo>
                  <a:lnTo>
                    <a:pt x="1365" y="868"/>
                  </a:lnTo>
                  <a:lnTo>
                    <a:pt x="1341" y="863"/>
                  </a:lnTo>
                  <a:lnTo>
                    <a:pt x="1328" y="872"/>
                  </a:lnTo>
                  <a:lnTo>
                    <a:pt x="1139" y="907"/>
                  </a:lnTo>
                  <a:lnTo>
                    <a:pt x="1113" y="926"/>
                  </a:lnTo>
                  <a:lnTo>
                    <a:pt x="1118" y="970"/>
                  </a:lnTo>
                  <a:lnTo>
                    <a:pt x="1172" y="1012"/>
                  </a:lnTo>
                  <a:lnTo>
                    <a:pt x="1155" y="1039"/>
                  </a:lnTo>
                  <a:lnTo>
                    <a:pt x="1131" y="1051"/>
                  </a:lnTo>
                  <a:lnTo>
                    <a:pt x="1127" y="1068"/>
                  </a:lnTo>
                  <a:lnTo>
                    <a:pt x="1131" y="1079"/>
                  </a:lnTo>
                  <a:lnTo>
                    <a:pt x="1143" y="1079"/>
                  </a:lnTo>
                  <a:lnTo>
                    <a:pt x="1152" y="1090"/>
                  </a:lnTo>
                  <a:lnTo>
                    <a:pt x="1097" y="1106"/>
                  </a:lnTo>
                  <a:lnTo>
                    <a:pt x="1068" y="1095"/>
                  </a:lnTo>
                  <a:lnTo>
                    <a:pt x="1050" y="1087"/>
                  </a:lnTo>
                  <a:lnTo>
                    <a:pt x="1009" y="1087"/>
                  </a:lnTo>
                  <a:lnTo>
                    <a:pt x="938" y="1056"/>
                  </a:lnTo>
                  <a:lnTo>
                    <a:pt x="891" y="1056"/>
                  </a:lnTo>
                  <a:lnTo>
                    <a:pt x="854" y="1068"/>
                  </a:lnTo>
                  <a:lnTo>
                    <a:pt x="817" y="1068"/>
                  </a:lnTo>
                  <a:lnTo>
                    <a:pt x="754" y="1098"/>
                  </a:lnTo>
                  <a:lnTo>
                    <a:pt x="702" y="1090"/>
                  </a:lnTo>
                  <a:lnTo>
                    <a:pt x="653" y="1110"/>
                  </a:lnTo>
                  <a:lnTo>
                    <a:pt x="611" y="1095"/>
                  </a:lnTo>
                  <a:lnTo>
                    <a:pt x="587" y="1075"/>
                  </a:lnTo>
                  <a:lnTo>
                    <a:pt x="519" y="1068"/>
                  </a:lnTo>
                  <a:lnTo>
                    <a:pt x="472" y="1095"/>
                  </a:lnTo>
                  <a:lnTo>
                    <a:pt x="448" y="1083"/>
                  </a:lnTo>
                  <a:lnTo>
                    <a:pt x="430" y="1071"/>
                  </a:lnTo>
                  <a:lnTo>
                    <a:pt x="381" y="1059"/>
                  </a:lnTo>
                  <a:lnTo>
                    <a:pt x="371" y="1051"/>
                  </a:lnTo>
                  <a:lnTo>
                    <a:pt x="351" y="1048"/>
                  </a:lnTo>
                  <a:lnTo>
                    <a:pt x="322" y="1005"/>
                  </a:lnTo>
                  <a:lnTo>
                    <a:pt x="292" y="997"/>
                  </a:lnTo>
                  <a:lnTo>
                    <a:pt x="217" y="1020"/>
                  </a:lnTo>
                  <a:lnTo>
                    <a:pt x="184" y="1012"/>
                  </a:lnTo>
                  <a:lnTo>
                    <a:pt x="116" y="970"/>
                  </a:lnTo>
                  <a:lnTo>
                    <a:pt x="99" y="966"/>
                  </a:lnTo>
                  <a:lnTo>
                    <a:pt x="83" y="938"/>
                  </a:lnTo>
                  <a:lnTo>
                    <a:pt x="94" y="907"/>
                  </a:lnTo>
                  <a:lnTo>
                    <a:pt x="91" y="892"/>
                  </a:lnTo>
                  <a:lnTo>
                    <a:pt x="66" y="875"/>
                  </a:lnTo>
                  <a:lnTo>
                    <a:pt x="58" y="860"/>
                  </a:lnTo>
                  <a:lnTo>
                    <a:pt x="8" y="836"/>
                  </a:lnTo>
                  <a:lnTo>
                    <a:pt x="8" y="829"/>
                  </a:lnTo>
                  <a:lnTo>
                    <a:pt x="32" y="817"/>
                  </a:lnTo>
                  <a:lnTo>
                    <a:pt x="45" y="824"/>
                  </a:lnTo>
                  <a:lnTo>
                    <a:pt x="62" y="813"/>
                  </a:lnTo>
                  <a:lnTo>
                    <a:pt x="58" y="766"/>
                  </a:lnTo>
                  <a:lnTo>
                    <a:pt x="62" y="731"/>
                  </a:lnTo>
                  <a:lnTo>
                    <a:pt x="28" y="699"/>
                  </a:lnTo>
                  <a:lnTo>
                    <a:pt x="8" y="704"/>
                  </a:lnTo>
                  <a:lnTo>
                    <a:pt x="0" y="684"/>
                  </a:lnTo>
                  <a:lnTo>
                    <a:pt x="11" y="660"/>
                  </a:lnTo>
                  <a:lnTo>
                    <a:pt x="3" y="641"/>
                  </a:lnTo>
                  <a:lnTo>
                    <a:pt x="32" y="614"/>
                  </a:lnTo>
                  <a:lnTo>
                    <a:pt x="32" y="598"/>
                  </a:lnTo>
                  <a:lnTo>
                    <a:pt x="66" y="582"/>
                  </a:lnTo>
                  <a:lnTo>
                    <a:pt x="94" y="579"/>
                  </a:lnTo>
                  <a:lnTo>
                    <a:pt x="121" y="567"/>
                  </a:lnTo>
                  <a:lnTo>
                    <a:pt x="141" y="575"/>
                  </a:lnTo>
                  <a:lnTo>
                    <a:pt x="157" y="567"/>
                  </a:lnTo>
                  <a:lnTo>
                    <a:pt x="167" y="570"/>
                  </a:lnTo>
                  <a:lnTo>
                    <a:pt x="167" y="590"/>
                  </a:lnTo>
                  <a:lnTo>
                    <a:pt x="184" y="598"/>
                  </a:lnTo>
                  <a:lnTo>
                    <a:pt x="217" y="594"/>
                  </a:lnTo>
                  <a:lnTo>
                    <a:pt x="255" y="555"/>
                  </a:lnTo>
                  <a:lnTo>
                    <a:pt x="335" y="570"/>
                  </a:lnTo>
                  <a:lnTo>
                    <a:pt x="371" y="543"/>
                  </a:lnTo>
                  <a:lnTo>
                    <a:pt x="489" y="520"/>
                  </a:lnTo>
                  <a:lnTo>
                    <a:pt x="497" y="504"/>
                  </a:lnTo>
                  <a:lnTo>
                    <a:pt x="505" y="465"/>
                  </a:lnTo>
                  <a:lnTo>
                    <a:pt x="540" y="438"/>
                  </a:lnTo>
                  <a:lnTo>
                    <a:pt x="548" y="438"/>
                  </a:lnTo>
                  <a:lnTo>
                    <a:pt x="552" y="325"/>
                  </a:lnTo>
                  <a:lnTo>
                    <a:pt x="556" y="301"/>
                  </a:lnTo>
                  <a:lnTo>
                    <a:pt x="527" y="289"/>
                  </a:lnTo>
                  <a:lnTo>
                    <a:pt x="524" y="281"/>
                  </a:lnTo>
                  <a:lnTo>
                    <a:pt x="556" y="274"/>
                  </a:lnTo>
                  <a:lnTo>
                    <a:pt x="644" y="266"/>
                  </a:lnTo>
                  <a:lnTo>
                    <a:pt x="657" y="281"/>
                  </a:lnTo>
                  <a:lnTo>
                    <a:pt x="686" y="289"/>
                  </a:lnTo>
                  <a:lnTo>
                    <a:pt x="694" y="289"/>
                  </a:lnTo>
                  <a:lnTo>
                    <a:pt x="707" y="277"/>
                  </a:lnTo>
                  <a:lnTo>
                    <a:pt x="691" y="262"/>
                  </a:lnTo>
                  <a:lnTo>
                    <a:pt x="757" y="140"/>
                  </a:lnTo>
                  <a:lnTo>
                    <a:pt x="765" y="133"/>
                  </a:lnTo>
                  <a:lnTo>
                    <a:pt x="825" y="160"/>
                  </a:lnTo>
                  <a:lnTo>
                    <a:pt x="850" y="160"/>
                  </a:lnTo>
                  <a:lnTo>
                    <a:pt x="862" y="176"/>
                  </a:lnTo>
                  <a:lnTo>
                    <a:pt x="922" y="156"/>
                  </a:lnTo>
                  <a:lnTo>
                    <a:pt x="933" y="71"/>
                  </a:lnTo>
                  <a:lnTo>
                    <a:pt x="958" y="54"/>
                  </a:lnTo>
                  <a:lnTo>
                    <a:pt x="988" y="54"/>
                  </a:lnTo>
                  <a:lnTo>
                    <a:pt x="1005" y="31"/>
                  </a:lnTo>
                  <a:lnTo>
                    <a:pt x="1013" y="8"/>
                  </a:lnTo>
                  <a:lnTo>
                    <a:pt x="1029" y="0"/>
                  </a:lnTo>
                  <a:lnTo>
                    <a:pt x="1084" y="8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未知"/>
            <p:cNvSpPr>
              <a:spLocks/>
            </p:cNvSpPr>
            <p:nvPr/>
          </p:nvSpPr>
          <p:spPr bwMode="auto">
            <a:xfrm>
              <a:off x="3121442" y="3625108"/>
              <a:ext cx="378421" cy="647701"/>
            </a:xfrm>
            <a:custGeom>
              <a:avLst/>
              <a:gdLst>
                <a:gd name="T0" fmla="*/ 483682 w 386"/>
                <a:gd name="T1" fmla="*/ 599556 h 649"/>
                <a:gd name="T2" fmla="*/ 471476 w 386"/>
                <a:gd name="T3" fmla="*/ 340163 h 649"/>
                <a:gd name="T4" fmla="*/ 509621 w 386"/>
                <a:gd name="T5" fmla="*/ 254734 h 649"/>
                <a:gd name="T6" fmla="*/ 509621 w 386"/>
                <a:gd name="T7" fmla="*/ 133580 h 649"/>
                <a:gd name="T8" fmla="*/ 534034 w 386"/>
                <a:gd name="T9" fmla="*/ 54364 h 649"/>
                <a:gd name="T10" fmla="*/ 515724 w 386"/>
                <a:gd name="T11" fmla="*/ 0 h 649"/>
                <a:gd name="T12" fmla="*/ 425701 w 386"/>
                <a:gd name="T13" fmla="*/ 31065 h 649"/>
                <a:gd name="T14" fmla="*/ 395185 w 386"/>
                <a:gd name="T15" fmla="*/ 102515 h 649"/>
                <a:gd name="T16" fmla="*/ 363143 w 386"/>
                <a:gd name="T17" fmla="*/ 127367 h 649"/>
                <a:gd name="T18" fmla="*/ 248707 w 386"/>
                <a:gd name="T19" fmla="*/ 254734 h 649"/>
                <a:gd name="T20" fmla="*/ 164788 w 386"/>
                <a:gd name="T21" fmla="*/ 254734 h 649"/>
                <a:gd name="T22" fmla="*/ 138849 w 386"/>
                <a:gd name="T23" fmla="*/ 333950 h 649"/>
                <a:gd name="T24" fmla="*/ 248707 w 386"/>
                <a:gd name="T25" fmla="*/ 399186 h 649"/>
                <a:gd name="T26" fmla="*/ 311265 w 386"/>
                <a:gd name="T27" fmla="*/ 459763 h 649"/>
                <a:gd name="T28" fmla="*/ 299059 w 386"/>
                <a:gd name="T29" fmla="*/ 538979 h 649"/>
                <a:gd name="T30" fmla="*/ 215139 w 386"/>
                <a:gd name="T31" fmla="*/ 570044 h 649"/>
                <a:gd name="T32" fmla="*/ 202933 w 386"/>
                <a:gd name="T33" fmla="*/ 588683 h 649"/>
                <a:gd name="T34" fmla="*/ 143426 w 386"/>
                <a:gd name="T35" fmla="*/ 611982 h 649"/>
                <a:gd name="T36" fmla="*/ 76291 w 386"/>
                <a:gd name="T37" fmla="*/ 599556 h 649"/>
                <a:gd name="T38" fmla="*/ 76291 w 386"/>
                <a:gd name="T39" fmla="*/ 630621 h 649"/>
                <a:gd name="T40" fmla="*/ 50352 w 386"/>
                <a:gd name="T41" fmla="*/ 672559 h 649"/>
                <a:gd name="T42" fmla="*/ 64084 w 386"/>
                <a:gd name="T43" fmla="*/ 751775 h 649"/>
                <a:gd name="T44" fmla="*/ 68661 w 386"/>
                <a:gd name="T45" fmla="*/ 793713 h 649"/>
                <a:gd name="T46" fmla="*/ 0 w 386"/>
                <a:gd name="T47" fmla="*/ 807692 h 649"/>
                <a:gd name="T48" fmla="*/ 4577 w 386"/>
                <a:gd name="T49" fmla="*/ 880695 h 649"/>
                <a:gd name="T50" fmla="*/ 35094 w 386"/>
                <a:gd name="T51" fmla="*/ 910207 h 649"/>
                <a:gd name="T52" fmla="*/ 131220 w 386"/>
                <a:gd name="T53" fmla="*/ 899334 h 649"/>
                <a:gd name="T54" fmla="*/ 152581 w 386"/>
                <a:gd name="T55" fmla="*/ 928846 h 649"/>
                <a:gd name="T56" fmla="*/ 260914 w 386"/>
                <a:gd name="T57" fmla="*/ 964571 h 649"/>
                <a:gd name="T58" fmla="*/ 382979 w 386"/>
                <a:gd name="T59" fmla="*/ 983210 h 649"/>
                <a:gd name="T60" fmla="*/ 447063 w 386"/>
                <a:gd name="T61" fmla="*/ 994083 h 649"/>
                <a:gd name="T62" fmla="*/ 431804 w 386"/>
                <a:gd name="T63" fmla="*/ 941272 h 649"/>
                <a:gd name="T64" fmla="*/ 483682 w 386"/>
                <a:gd name="T65" fmla="*/ 885355 h 649"/>
                <a:gd name="T66" fmla="*/ 471476 w 386"/>
                <a:gd name="T67" fmla="*/ 862056 h 649"/>
                <a:gd name="T68" fmla="*/ 419598 w 386"/>
                <a:gd name="T69" fmla="*/ 824778 h 649"/>
                <a:gd name="T70" fmla="*/ 521827 w 386"/>
                <a:gd name="T71" fmla="*/ 812352 h 649"/>
                <a:gd name="T72" fmla="*/ 555395 w 386"/>
                <a:gd name="T73" fmla="*/ 824778 h 649"/>
                <a:gd name="T74" fmla="*/ 587437 w 386"/>
                <a:gd name="T75" fmla="*/ 770414 h 649"/>
                <a:gd name="T76" fmla="*/ 503518 w 386"/>
                <a:gd name="T77" fmla="*/ 636834 h 649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386" h="649">
                  <a:moveTo>
                    <a:pt x="330" y="410"/>
                  </a:moveTo>
                  <a:lnTo>
                    <a:pt x="317" y="386"/>
                  </a:lnTo>
                  <a:lnTo>
                    <a:pt x="334" y="328"/>
                  </a:lnTo>
                  <a:lnTo>
                    <a:pt x="309" y="219"/>
                  </a:lnTo>
                  <a:lnTo>
                    <a:pt x="330" y="188"/>
                  </a:lnTo>
                  <a:lnTo>
                    <a:pt x="334" y="164"/>
                  </a:lnTo>
                  <a:lnTo>
                    <a:pt x="314" y="117"/>
                  </a:lnTo>
                  <a:lnTo>
                    <a:pt x="334" y="86"/>
                  </a:lnTo>
                  <a:lnTo>
                    <a:pt x="338" y="54"/>
                  </a:lnTo>
                  <a:lnTo>
                    <a:pt x="350" y="35"/>
                  </a:lnTo>
                  <a:lnTo>
                    <a:pt x="346" y="8"/>
                  </a:lnTo>
                  <a:lnTo>
                    <a:pt x="338" y="0"/>
                  </a:lnTo>
                  <a:lnTo>
                    <a:pt x="322" y="15"/>
                  </a:lnTo>
                  <a:lnTo>
                    <a:pt x="279" y="20"/>
                  </a:lnTo>
                  <a:lnTo>
                    <a:pt x="259" y="47"/>
                  </a:lnTo>
                  <a:lnTo>
                    <a:pt x="259" y="66"/>
                  </a:lnTo>
                  <a:lnTo>
                    <a:pt x="254" y="78"/>
                  </a:lnTo>
                  <a:lnTo>
                    <a:pt x="238" y="82"/>
                  </a:lnTo>
                  <a:lnTo>
                    <a:pt x="171" y="171"/>
                  </a:lnTo>
                  <a:lnTo>
                    <a:pt x="163" y="164"/>
                  </a:lnTo>
                  <a:lnTo>
                    <a:pt x="146" y="161"/>
                  </a:lnTo>
                  <a:lnTo>
                    <a:pt x="108" y="164"/>
                  </a:lnTo>
                  <a:lnTo>
                    <a:pt x="94" y="180"/>
                  </a:lnTo>
                  <a:lnTo>
                    <a:pt x="91" y="215"/>
                  </a:lnTo>
                  <a:lnTo>
                    <a:pt x="100" y="227"/>
                  </a:lnTo>
                  <a:lnTo>
                    <a:pt x="163" y="257"/>
                  </a:lnTo>
                  <a:lnTo>
                    <a:pt x="196" y="277"/>
                  </a:lnTo>
                  <a:lnTo>
                    <a:pt x="204" y="296"/>
                  </a:lnTo>
                  <a:lnTo>
                    <a:pt x="183" y="320"/>
                  </a:lnTo>
                  <a:lnTo>
                    <a:pt x="196" y="347"/>
                  </a:lnTo>
                  <a:lnTo>
                    <a:pt x="188" y="364"/>
                  </a:lnTo>
                  <a:lnTo>
                    <a:pt x="141" y="367"/>
                  </a:lnTo>
                  <a:lnTo>
                    <a:pt x="133" y="371"/>
                  </a:lnTo>
                  <a:lnTo>
                    <a:pt x="133" y="379"/>
                  </a:lnTo>
                  <a:lnTo>
                    <a:pt x="133" y="391"/>
                  </a:lnTo>
                  <a:lnTo>
                    <a:pt x="94" y="394"/>
                  </a:lnTo>
                  <a:lnTo>
                    <a:pt x="78" y="386"/>
                  </a:lnTo>
                  <a:lnTo>
                    <a:pt x="50" y="386"/>
                  </a:lnTo>
                  <a:lnTo>
                    <a:pt x="45" y="391"/>
                  </a:lnTo>
                  <a:lnTo>
                    <a:pt x="50" y="406"/>
                  </a:lnTo>
                  <a:lnTo>
                    <a:pt x="37" y="418"/>
                  </a:lnTo>
                  <a:lnTo>
                    <a:pt x="33" y="433"/>
                  </a:lnTo>
                  <a:lnTo>
                    <a:pt x="58" y="453"/>
                  </a:lnTo>
                  <a:lnTo>
                    <a:pt x="42" y="484"/>
                  </a:lnTo>
                  <a:lnTo>
                    <a:pt x="50" y="504"/>
                  </a:lnTo>
                  <a:lnTo>
                    <a:pt x="45" y="511"/>
                  </a:lnTo>
                  <a:lnTo>
                    <a:pt x="20" y="511"/>
                  </a:lnTo>
                  <a:lnTo>
                    <a:pt x="0" y="520"/>
                  </a:lnTo>
                  <a:lnTo>
                    <a:pt x="15" y="539"/>
                  </a:lnTo>
                  <a:lnTo>
                    <a:pt x="3" y="567"/>
                  </a:lnTo>
                  <a:lnTo>
                    <a:pt x="20" y="570"/>
                  </a:lnTo>
                  <a:lnTo>
                    <a:pt x="23" y="586"/>
                  </a:lnTo>
                  <a:lnTo>
                    <a:pt x="37" y="589"/>
                  </a:lnTo>
                  <a:lnTo>
                    <a:pt x="86" y="579"/>
                  </a:lnTo>
                  <a:lnTo>
                    <a:pt x="100" y="582"/>
                  </a:lnTo>
                  <a:lnTo>
                    <a:pt x="100" y="598"/>
                  </a:lnTo>
                  <a:lnTo>
                    <a:pt x="125" y="601"/>
                  </a:lnTo>
                  <a:lnTo>
                    <a:pt x="171" y="621"/>
                  </a:lnTo>
                  <a:lnTo>
                    <a:pt x="196" y="613"/>
                  </a:lnTo>
                  <a:lnTo>
                    <a:pt x="251" y="633"/>
                  </a:lnTo>
                  <a:lnTo>
                    <a:pt x="262" y="648"/>
                  </a:lnTo>
                  <a:lnTo>
                    <a:pt x="293" y="640"/>
                  </a:lnTo>
                  <a:lnTo>
                    <a:pt x="287" y="613"/>
                  </a:lnTo>
                  <a:lnTo>
                    <a:pt x="283" y="606"/>
                  </a:lnTo>
                  <a:lnTo>
                    <a:pt x="287" y="582"/>
                  </a:lnTo>
                  <a:lnTo>
                    <a:pt x="317" y="570"/>
                  </a:lnTo>
                  <a:lnTo>
                    <a:pt x="325" y="559"/>
                  </a:lnTo>
                  <a:lnTo>
                    <a:pt x="309" y="555"/>
                  </a:lnTo>
                  <a:lnTo>
                    <a:pt x="293" y="550"/>
                  </a:lnTo>
                  <a:lnTo>
                    <a:pt x="275" y="531"/>
                  </a:lnTo>
                  <a:lnTo>
                    <a:pt x="283" y="523"/>
                  </a:lnTo>
                  <a:lnTo>
                    <a:pt x="342" y="523"/>
                  </a:lnTo>
                  <a:lnTo>
                    <a:pt x="356" y="523"/>
                  </a:lnTo>
                  <a:lnTo>
                    <a:pt x="364" y="531"/>
                  </a:lnTo>
                  <a:lnTo>
                    <a:pt x="385" y="516"/>
                  </a:lnTo>
                  <a:lnTo>
                    <a:pt x="385" y="496"/>
                  </a:lnTo>
                  <a:lnTo>
                    <a:pt x="330" y="418"/>
                  </a:lnTo>
                  <a:lnTo>
                    <a:pt x="330" y="410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未知"/>
            <p:cNvSpPr>
              <a:spLocks/>
            </p:cNvSpPr>
            <p:nvPr/>
          </p:nvSpPr>
          <p:spPr bwMode="auto">
            <a:xfrm>
              <a:off x="3121442" y="3625108"/>
              <a:ext cx="378421" cy="647701"/>
            </a:xfrm>
            <a:custGeom>
              <a:avLst/>
              <a:gdLst>
                <a:gd name="T0" fmla="*/ 483682 w 386"/>
                <a:gd name="T1" fmla="*/ 599556 h 649"/>
                <a:gd name="T2" fmla="*/ 471476 w 386"/>
                <a:gd name="T3" fmla="*/ 340163 h 649"/>
                <a:gd name="T4" fmla="*/ 509621 w 386"/>
                <a:gd name="T5" fmla="*/ 254734 h 649"/>
                <a:gd name="T6" fmla="*/ 509621 w 386"/>
                <a:gd name="T7" fmla="*/ 133580 h 649"/>
                <a:gd name="T8" fmla="*/ 534034 w 386"/>
                <a:gd name="T9" fmla="*/ 54364 h 649"/>
                <a:gd name="T10" fmla="*/ 515724 w 386"/>
                <a:gd name="T11" fmla="*/ 0 h 649"/>
                <a:gd name="T12" fmla="*/ 425701 w 386"/>
                <a:gd name="T13" fmla="*/ 31065 h 649"/>
                <a:gd name="T14" fmla="*/ 395185 w 386"/>
                <a:gd name="T15" fmla="*/ 102515 h 649"/>
                <a:gd name="T16" fmla="*/ 363143 w 386"/>
                <a:gd name="T17" fmla="*/ 127367 h 649"/>
                <a:gd name="T18" fmla="*/ 248707 w 386"/>
                <a:gd name="T19" fmla="*/ 254734 h 649"/>
                <a:gd name="T20" fmla="*/ 164788 w 386"/>
                <a:gd name="T21" fmla="*/ 254734 h 649"/>
                <a:gd name="T22" fmla="*/ 138849 w 386"/>
                <a:gd name="T23" fmla="*/ 333950 h 649"/>
                <a:gd name="T24" fmla="*/ 248707 w 386"/>
                <a:gd name="T25" fmla="*/ 399186 h 649"/>
                <a:gd name="T26" fmla="*/ 311265 w 386"/>
                <a:gd name="T27" fmla="*/ 459763 h 649"/>
                <a:gd name="T28" fmla="*/ 299059 w 386"/>
                <a:gd name="T29" fmla="*/ 538979 h 649"/>
                <a:gd name="T30" fmla="*/ 215139 w 386"/>
                <a:gd name="T31" fmla="*/ 570044 h 649"/>
                <a:gd name="T32" fmla="*/ 202933 w 386"/>
                <a:gd name="T33" fmla="*/ 588683 h 649"/>
                <a:gd name="T34" fmla="*/ 143426 w 386"/>
                <a:gd name="T35" fmla="*/ 611982 h 649"/>
                <a:gd name="T36" fmla="*/ 76291 w 386"/>
                <a:gd name="T37" fmla="*/ 599556 h 649"/>
                <a:gd name="T38" fmla="*/ 76291 w 386"/>
                <a:gd name="T39" fmla="*/ 630621 h 649"/>
                <a:gd name="T40" fmla="*/ 50352 w 386"/>
                <a:gd name="T41" fmla="*/ 672559 h 649"/>
                <a:gd name="T42" fmla="*/ 64084 w 386"/>
                <a:gd name="T43" fmla="*/ 751775 h 649"/>
                <a:gd name="T44" fmla="*/ 68661 w 386"/>
                <a:gd name="T45" fmla="*/ 793713 h 649"/>
                <a:gd name="T46" fmla="*/ 0 w 386"/>
                <a:gd name="T47" fmla="*/ 807692 h 649"/>
                <a:gd name="T48" fmla="*/ 4577 w 386"/>
                <a:gd name="T49" fmla="*/ 880695 h 649"/>
                <a:gd name="T50" fmla="*/ 35094 w 386"/>
                <a:gd name="T51" fmla="*/ 910207 h 649"/>
                <a:gd name="T52" fmla="*/ 131220 w 386"/>
                <a:gd name="T53" fmla="*/ 899334 h 649"/>
                <a:gd name="T54" fmla="*/ 152581 w 386"/>
                <a:gd name="T55" fmla="*/ 928846 h 649"/>
                <a:gd name="T56" fmla="*/ 260914 w 386"/>
                <a:gd name="T57" fmla="*/ 964571 h 649"/>
                <a:gd name="T58" fmla="*/ 382979 w 386"/>
                <a:gd name="T59" fmla="*/ 983210 h 649"/>
                <a:gd name="T60" fmla="*/ 447063 w 386"/>
                <a:gd name="T61" fmla="*/ 994083 h 649"/>
                <a:gd name="T62" fmla="*/ 431804 w 386"/>
                <a:gd name="T63" fmla="*/ 941272 h 649"/>
                <a:gd name="T64" fmla="*/ 483682 w 386"/>
                <a:gd name="T65" fmla="*/ 885355 h 649"/>
                <a:gd name="T66" fmla="*/ 471476 w 386"/>
                <a:gd name="T67" fmla="*/ 862056 h 649"/>
                <a:gd name="T68" fmla="*/ 419598 w 386"/>
                <a:gd name="T69" fmla="*/ 824778 h 649"/>
                <a:gd name="T70" fmla="*/ 521827 w 386"/>
                <a:gd name="T71" fmla="*/ 812352 h 649"/>
                <a:gd name="T72" fmla="*/ 555395 w 386"/>
                <a:gd name="T73" fmla="*/ 824778 h 649"/>
                <a:gd name="T74" fmla="*/ 587437 w 386"/>
                <a:gd name="T75" fmla="*/ 770414 h 649"/>
                <a:gd name="T76" fmla="*/ 503518 w 386"/>
                <a:gd name="T77" fmla="*/ 636834 h 649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386" h="649">
                  <a:moveTo>
                    <a:pt x="330" y="410"/>
                  </a:moveTo>
                  <a:lnTo>
                    <a:pt x="317" y="386"/>
                  </a:lnTo>
                  <a:lnTo>
                    <a:pt x="334" y="328"/>
                  </a:lnTo>
                  <a:lnTo>
                    <a:pt x="309" y="219"/>
                  </a:lnTo>
                  <a:lnTo>
                    <a:pt x="330" y="188"/>
                  </a:lnTo>
                  <a:lnTo>
                    <a:pt x="334" y="164"/>
                  </a:lnTo>
                  <a:lnTo>
                    <a:pt x="314" y="117"/>
                  </a:lnTo>
                  <a:lnTo>
                    <a:pt x="334" y="86"/>
                  </a:lnTo>
                  <a:lnTo>
                    <a:pt x="338" y="54"/>
                  </a:lnTo>
                  <a:lnTo>
                    <a:pt x="350" y="35"/>
                  </a:lnTo>
                  <a:lnTo>
                    <a:pt x="346" y="8"/>
                  </a:lnTo>
                  <a:lnTo>
                    <a:pt x="338" y="0"/>
                  </a:lnTo>
                  <a:lnTo>
                    <a:pt x="322" y="15"/>
                  </a:lnTo>
                  <a:lnTo>
                    <a:pt x="279" y="20"/>
                  </a:lnTo>
                  <a:lnTo>
                    <a:pt x="259" y="47"/>
                  </a:lnTo>
                  <a:lnTo>
                    <a:pt x="259" y="66"/>
                  </a:lnTo>
                  <a:lnTo>
                    <a:pt x="254" y="78"/>
                  </a:lnTo>
                  <a:lnTo>
                    <a:pt x="238" y="82"/>
                  </a:lnTo>
                  <a:lnTo>
                    <a:pt x="171" y="171"/>
                  </a:lnTo>
                  <a:lnTo>
                    <a:pt x="163" y="164"/>
                  </a:lnTo>
                  <a:lnTo>
                    <a:pt x="146" y="161"/>
                  </a:lnTo>
                  <a:lnTo>
                    <a:pt x="108" y="164"/>
                  </a:lnTo>
                  <a:lnTo>
                    <a:pt x="94" y="180"/>
                  </a:lnTo>
                  <a:lnTo>
                    <a:pt x="91" y="215"/>
                  </a:lnTo>
                  <a:lnTo>
                    <a:pt x="100" y="227"/>
                  </a:lnTo>
                  <a:lnTo>
                    <a:pt x="163" y="257"/>
                  </a:lnTo>
                  <a:lnTo>
                    <a:pt x="196" y="277"/>
                  </a:lnTo>
                  <a:lnTo>
                    <a:pt x="204" y="296"/>
                  </a:lnTo>
                  <a:lnTo>
                    <a:pt x="183" y="320"/>
                  </a:lnTo>
                  <a:lnTo>
                    <a:pt x="196" y="347"/>
                  </a:lnTo>
                  <a:lnTo>
                    <a:pt x="188" y="364"/>
                  </a:lnTo>
                  <a:lnTo>
                    <a:pt x="141" y="367"/>
                  </a:lnTo>
                  <a:lnTo>
                    <a:pt x="133" y="371"/>
                  </a:lnTo>
                  <a:lnTo>
                    <a:pt x="133" y="379"/>
                  </a:lnTo>
                  <a:lnTo>
                    <a:pt x="133" y="391"/>
                  </a:lnTo>
                  <a:lnTo>
                    <a:pt x="94" y="394"/>
                  </a:lnTo>
                  <a:lnTo>
                    <a:pt x="78" y="386"/>
                  </a:lnTo>
                  <a:lnTo>
                    <a:pt x="50" y="386"/>
                  </a:lnTo>
                  <a:lnTo>
                    <a:pt x="45" y="391"/>
                  </a:lnTo>
                  <a:lnTo>
                    <a:pt x="50" y="406"/>
                  </a:lnTo>
                  <a:lnTo>
                    <a:pt x="37" y="418"/>
                  </a:lnTo>
                  <a:lnTo>
                    <a:pt x="33" y="433"/>
                  </a:lnTo>
                  <a:lnTo>
                    <a:pt x="58" y="453"/>
                  </a:lnTo>
                  <a:lnTo>
                    <a:pt x="42" y="484"/>
                  </a:lnTo>
                  <a:lnTo>
                    <a:pt x="50" y="504"/>
                  </a:lnTo>
                  <a:lnTo>
                    <a:pt x="45" y="511"/>
                  </a:lnTo>
                  <a:lnTo>
                    <a:pt x="20" y="511"/>
                  </a:lnTo>
                  <a:lnTo>
                    <a:pt x="0" y="520"/>
                  </a:lnTo>
                  <a:lnTo>
                    <a:pt x="15" y="539"/>
                  </a:lnTo>
                  <a:lnTo>
                    <a:pt x="3" y="567"/>
                  </a:lnTo>
                  <a:lnTo>
                    <a:pt x="20" y="570"/>
                  </a:lnTo>
                  <a:lnTo>
                    <a:pt x="23" y="586"/>
                  </a:lnTo>
                  <a:lnTo>
                    <a:pt x="37" y="589"/>
                  </a:lnTo>
                  <a:lnTo>
                    <a:pt x="86" y="579"/>
                  </a:lnTo>
                  <a:lnTo>
                    <a:pt x="100" y="582"/>
                  </a:lnTo>
                  <a:lnTo>
                    <a:pt x="100" y="598"/>
                  </a:lnTo>
                  <a:lnTo>
                    <a:pt x="125" y="601"/>
                  </a:lnTo>
                  <a:lnTo>
                    <a:pt x="171" y="621"/>
                  </a:lnTo>
                  <a:lnTo>
                    <a:pt x="196" y="613"/>
                  </a:lnTo>
                  <a:lnTo>
                    <a:pt x="251" y="633"/>
                  </a:lnTo>
                  <a:lnTo>
                    <a:pt x="262" y="648"/>
                  </a:lnTo>
                  <a:lnTo>
                    <a:pt x="293" y="640"/>
                  </a:lnTo>
                  <a:lnTo>
                    <a:pt x="287" y="613"/>
                  </a:lnTo>
                  <a:lnTo>
                    <a:pt x="283" y="606"/>
                  </a:lnTo>
                  <a:lnTo>
                    <a:pt x="287" y="582"/>
                  </a:lnTo>
                  <a:lnTo>
                    <a:pt x="317" y="570"/>
                  </a:lnTo>
                  <a:lnTo>
                    <a:pt x="325" y="559"/>
                  </a:lnTo>
                  <a:lnTo>
                    <a:pt x="309" y="555"/>
                  </a:lnTo>
                  <a:lnTo>
                    <a:pt x="293" y="550"/>
                  </a:lnTo>
                  <a:lnTo>
                    <a:pt x="275" y="531"/>
                  </a:lnTo>
                  <a:lnTo>
                    <a:pt x="283" y="523"/>
                  </a:lnTo>
                  <a:lnTo>
                    <a:pt x="342" y="523"/>
                  </a:lnTo>
                  <a:lnTo>
                    <a:pt x="356" y="523"/>
                  </a:lnTo>
                  <a:lnTo>
                    <a:pt x="364" y="531"/>
                  </a:lnTo>
                  <a:lnTo>
                    <a:pt x="385" y="516"/>
                  </a:lnTo>
                  <a:lnTo>
                    <a:pt x="385" y="496"/>
                  </a:lnTo>
                  <a:lnTo>
                    <a:pt x="330" y="418"/>
                  </a:lnTo>
                  <a:lnTo>
                    <a:pt x="330" y="410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未知"/>
            <p:cNvSpPr>
              <a:spLocks/>
            </p:cNvSpPr>
            <p:nvPr/>
          </p:nvSpPr>
          <p:spPr bwMode="auto">
            <a:xfrm>
              <a:off x="3443763" y="3870929"/>
              <a:ext cx="453901" cy="390661"/>
            </a:xfrm>
            <a:custGeom>
              <a:avLst/>
              <a:gdLst>
                <a:gd name="T0" fmla="*/ 82571 w 462"/>
                <a:gd name="T1" fmla="*/ 417233 h 392"/>
                <a:gd name="T2" fmla="*/ 178903 w 462"/>
                <a:gd name="T3" fmla="*/ 502541 h 392"/>
                <a:gd name="T4" fmla="*/ 263003 w 462"/>
                <a:gd name="T5" fmla="*/ 521154 h 392"/>
                <a:gd name="T6" fmla="*/ 337928 w 462"/>
                <a:gd name="T7" fmla="*/ 508746 h 392"/>
                <a:gd name="T8" fmla="*/ 365452 w 462"/>
                <a:gd name="T9" fmla="*/ 521154 h 392"/>
                <a:gd name="T10" fmla="*/ 391446 w 462"/>
                <a:gd name="T11" fmla="*/ 508746 h 392"/>
                <a:gd name="T12" fmla="*/ 408266 w 462"/>
                <a:gd name="T13" fmla="*/ 527358 h 392"/>
                <a:gd name="T14" fmla="*/ 422028 w 462"/>
                <a:gd name="T15" fmla="*/ 558379 h 392"/>
                <a:gd name="T16" fmla="*/ 460255 w 462"/>
                <a:gd name="T17" fmla="*/ 575441 h 392"/>
                <a:gd name="T18" fmla="*/ 504599 w 462"/>
                <a:gd name="T19" fmla="*/ 575441 h 392"/>
                <a:gd name="T20" fmla="*/ 542826 w 462"/>
                <a:gd name="T21" fmla="*/ 606462 h 392"/>
                <a:gd name="T22" fmla="*/ 576466 w 462"/>
                <a:gd name="T23" fmla="*/ 587849 h 392"/>
                <a:gd name="T24" fmla="*/ 600931 w 462"/>
                <a:gd name="T25" fmla="*/ 606462 h 392"/>
                <a:gd name="T26" fmla="*/ 620809 w 462"/>
                <a:gd name="T27" fmla="*/ 563032 h 392"/>
                <a:gd name="T28" fmla="*/ 651391 w 462"/>
                <a:gd name="T29" fmla="*/ 550624 h 392"/>
                <a:gd name="T30" fmla="*/ 660565 w 462"/>
                <a:gd name="T31" fmla="*/ 514950 h 392"/>
                <a:gd name="T32" fmla="*/ 646804 w 462"/>
                <a:gd name="T33" fmla="*/ 460663 h 392"/>
                <a:gd name="T34" fmla="*/ 639158 w 462"/>
                <a:gd name="T35" fmla="*/ 454459 h 392"/>
                <a:gd name="T36" fmla="*/ 614693 w 462"/>
                <a:gd name="T37" fmla="*/ 485480 h 392"/>
                <a:gd name="T38" fmla="*/ 564233 w 462"/>
                <a:gd name="T39" fmla="*/ 448254 h 392"/>
                <a:gd name="T40" fmla="*/ 530593 w 462"/>
                <a:gd name="T41" fmla="*/ 406376 h 392"/>
                <a:gd name="T42" fmla="*/ 564233 w 462"/>
                <a:gd name="T43" fmla="*/ 380008 h 392"/>
                <a:gd name="T44" fmla="*/ 576466 w 462"/>
                <a:gd name="T45" fmla="*/ 338130 h 392"/>
                <a:gd name="T46" fmla="*/ 596344 w 462"/>
                <a:gd name="T47" fmla="*/ 327272 h 392"/>
                <a:gd name="T48" fmla="*/ 596344 w 462"/>
                <a:gd name="T49" fmla="*/ 272985 h 392"/>
                <a:gd name="T50" fmla="*/ 608576 w 462"/>
                <a:gd name="T51" fmla="*/ 259026 h 392"/>
                <a:gd name="T52" fmla="*/ 633042 w 462"/>
                <a:gd name="T53" fmla="*/ 277639 h 392"/>
                <a:gd name="T54" fmla="*/ 651391 w 462"/>
                <a:gd name="T55" fmla="*/ 304007 h 392"/>
                <a:gd name="T56" fmla="*/ 691147 w 462"/>
                <a:gd name="T57" fmla="*/ 277639 h 392"/>
                <a:gd name="T58" fmla="*/ 704909 w 462"/>
                <a:gd name="T59" fmla="*/ 266781 h 392"/>
                <a:gd name="T60" fmla="*/ 697263 w 462"/>
                <a:gd name="T61" fmla="*/ 235760 h 392"/>
                <a:gd name="T62" fmla="*/ 651391 w 462"/>
                <a:gd name="T63" fmla="*/ 212494 h 392"/>
                <a:gd name="T64" fmla="*/ 646804 w 462"/>
                <a:gd name="T65" fmla="*/ 187677 h 392"/>
                <a:gd name="T66" fmla="*/ 568820 w 462"/>
                <a:gd name="T67" fmla="*/ 193882 h 392"/>
                <a:gd name="T68" fmla="*/ 518360 w 462"/>
                <a:gd name="T69" fmla="*/ 156656 h 392"/>
                <a:gd name="T70" fmla="*/ 500011 w 462"/>
                <a:gd name="T71" fmla="*/ 152003 h 392"/>
                <a:gd name="T72" fmla="*/ 500011 w 462"/>
                <a:gd name="T73" fmla="*/ 120982 h 392"/>
                <a:gd name="T74" fmla="*/ 608576 w 462"/>
                <a:gd name="T75" fmla="*/ 12408 h 392"/>
                <a:gd name="T76" fmla="*/ 564233 w 462"/>
                <a:gd name="T77" fmla="*/ 17062 h 392"/>
                <a:gd name="T78" fmla="*/ 542826 w 462"/>
                <a:gd name="T79" fmla="*/ 35674 h 392"/>
                <a:gd name="T80" fmla="*/ 530593 w 462"/>
                <a:gd name="T81" fmla="*/ 23266 h 392"/>
                <a:gd name="T82" fmla="*/ 530593 w 462"/>
                <a:gd name="T83" fmla="*/ 4653 h 392"/>
                <a:gd name="T84" fmla="*/ 512244 w 462"/>
                <a:gd name="T85" fmla="*/ 0 h 392"/>
                <a:gd name="T86" fmla="*/ 467900 w 462"/>
                <a:gd name="T87" fmla="*/ 17062 h 392"/>
                <a:gd name="T88" fmla="*/ 337928 w 462"/>
                <a:gd name="T89" fmla="*/ 0 h 392"/>
                <a:gd name="T90" fmla="*/ 331812 w 462"/>
                <a:gd name="T91" fmla="*/ 96165 h 392"/>
                <a:gd name="T92" fmla="*/ 275236 w 462"/>
                <a:gd name="T93" fmla="*/ 138044 h 392"/>
                <a:gd name="T94" fmla="*/ 198781 w 462"/>
                <a:gd name="T95" fmla="*/ 156656 h 392"/>
                <a:gd name="T96" fmla="*/ 82571 w 462"/>
                <a:gd name="T97" fmla="*/ 229556 h 392"/>
                <a:gd name="T98" fmla="*/ 0 w 462"/>
                <a:gd name="T99" fmla="*/ 254373 h 392"/>
                <a:gd name="T100" fmla="*/ 0 w 462"/>
                <a:gd name="T101" fmla="*/ 266781 h 392"/>
                <a:gd name="T102" fmla="*/ 82571 w 462"/>
                <a:gd name="T103" fmla="*/ 387763 h 392"/>
                <a:gd name="T104" fmla="*/ 82571 w 462"/>
                <a:gd name="T105" fmla="*/ 417233 h 39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62" h="392">
                  <a:moveTo>
                    <a:pt x="54" y="269"/>
                  </a:moveTo>
                  <a:lnTo>
                    <a:pt x="117" y="324"/>
                  </a:lnTo>
                  <a:lnTo>
                    <a:pt x="172" y="336"/>
                  </a:lnTo>
                  <a:lnTo>
                    <a:pt x="221" y="328"/>
                  </a:lnTo>
                  <a:lnTo>
                    <a:pt x="239" y="336"/>
                  </a:lnTo>
                  <a:lnTo>
                    <a:pt x="256" y="328"/>
                  </a:lnTo>
                  <a:lnTo>
                    <a:pt x="267" y="340"/>
                  </a:lnTo>
                  <a:lnTo>
                    <a:pt x="276" y="360"/>
                  </a:lnTo>
                  <a:lnTo>
                    <a:pt x="301" y="371"/>
                  </a:lnTo>
                  <a:lnTo>
                    <a:pt x="330" y="371"/>
                  </a:lnTo>
                  <a:lnTo>
                    <a:pt x="355" y="391"/>
                  </a:lnTo>
                  <a:lnTo>
                    <a:pt x="377" y="379"/>
                  </a:lnTo>
                  <a:lnTo>
                    <a:pt x="393" y="391"/>
                  </a:lnTo>
                  <a:lnTo>
                    <a:pt x="406" y="363"/>
                  </a:lnTo>
                  <a:lnTo>
                    <a:pt x="426" y="355"/>
                  </a:lnTo>
                  <a:lnTo>
                    <a:pt x="432" y="332"/>
                  </a:lnTo>
                  <a:lnTo>
                    <a:pt x="423" y="297"/>
                  </a:lnTo>
                  <a:lnTo>
                    <a:pt x="418" y="293"/>
                  </a:lnTo>
                  <a:lnTo>
                    <a:pt x="402" y="313"/>
                  </a:lnTo>
                  <a:lnTo>
                    <a:pt x="369" y="289"/>
                  </a:lnTo>
                  <a:lnTo>
                    <a:pt x="347" y="262"/>
                  </a:lnTo>
                  <a:lnTo>
                    <a:pt x="369" y="245"/>
                  </a:lnTo>
                  <a:lnTo>
                    <a:pt x="377" y="218"/>
                  </a:lnTo>
                  <a:lnTo>
                    <a:pt x="390" y="211"/>
                  </a:lnTo>
                  <a:lnTo>
                    <a:pt x="390" y="176"/>
                  </a:lnTo>
                  <a:lnTo>
                    <a:pt x="398" y="167"/>
                  </a:lnTo>
                  <a:lnTo>
                    <a:pt x="414" y="179"/>
                  </a:lnTo>
                  <a:lnTo>
                    <a:pt x="426" y="196"/>
                  </a:lnTo>
                  <a:lnTo>
                    <a:pt x="452" y="179"/>
                  </a:lnTo>
                  <a:lnTo>
                    <a:pt x="461" y="172"/>
                  </a:lnTo>
                  <a:lnTo>
                    <a:pt x="456" y="152"/>
                  </a:lnTo>
                  <a:lnTo>
                    <a:pt x="426" y="137"/>
                  </a:lnTo>
                  <a:lnTo>
                    <a:pt x="423" y="121"/>
                  </a:lnTo>
                  <a:lnTo>
                    <a:pt x="372" y="125"/>
                  </a:lnTo>
                  <a:lnTo>
                    <a:pt x="339" y="101"/>
                  </a:lnTo>
                  <a:lnTo>
                    <a:pt x="327" y="98"/>
                  </a:lnTo>
                  <a:lnTo>
                    <a:pt x="327" y="78"/>
                  </a:lnTo>
                  <a:lnTo>
                    <a:pt x="398" y="8"/>
                  </a:lnTo>
                  <a:lnTo>
                    <a:pt x="369" y="11"/>
                  </a:lnTo>
                  <a:lnTo>
                    <a:pt x="355" y="23"/>
                  </a:lnTo>
                  <a:lnTo>
                    <a:pt x="347" y="15"/>
                  </a:lnTo>
                  <a:lnTo>
                    <a:pt x="347" y="3"/>
                  </a:lnTo>
                  <a:lnTo>
                    <a:pt x="335" y="0"/>
                  </a:lnTo>
                  <a:lnTo>
                    <a:pt x="306" y="11"/>
                  </a:lnTo>
                  <a:lnTo>
                    <a:pt x="221" y="0"/>
                  </a:lnTo>
                  <a:lnTo>
                    <a:pt x="217" y="62"/>
                  </a:lnTo>
                  <a:lnTo>
                    <a:pt x="180" y="89"/>
                  </a:lnTo>
                  <a:lnTo>
                    <a:pt x="130" y="101"/>
                  </a:lnTo>
                  <a:lnTo>
                    <a:pt x="54" y="148"/>
                  </a:lnTo>
                  <a:lnTo>
                    <a:pt x="0" y="164"/>
                  </a:lnTo>
                  <a:lnTo>
                    <a:pt x="0" y="172"/>
                  </a:lnTo>
                  <a:lnTo>
                    <a:pt x="54" y="250"/>
                  </a:lnTo>
                  <a:lnTo>
                    <a:pt x="54" y="269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未知"/>
            <p:cNvSpPr>
              <a:spLocks/>
            </p:cNvSpPr>
            <p:nvPr/>
          </p:nvSpPr>
          <p:spPr bwMode="auto">
            <a:xfrm>
              <a:off x="3443763" y="3870929"/>
              <a:ext cx="453901" cy="390661"/>
            </a:xfrm>
            <a:custGeom>
              <a:avLst/>
              <a:gdLst>
                <a:gd name="T0" fmla="*/ 82571 w 462"/>
                <a:gd name="T1" fmla="*/ 417233 h 392"/>
                <a:gd name="T2" fmla="*/ 178903 w 462"/>
                <a:gd name="T3" fmla="*/ 502541 h 392"/>
                <a:gd name="T4" fmla="*/ 263003 w 462"/>
                <a:gd name="T5" fmla="*/ 521154 h 392"/>
                <a:gd name="T6" fmla="*/ 337928 w 462"/>
                <a:gd name="T7" fmla="*/ 508746 h 392"/>
                <a:gd name="T8" fmla="*/ 365452 w 462"/>
                <a:gd name="T9" fmla="*/ 521154 h 392"/>
                <a:gd name="T10" fmla="*/ 391446 w 462"/>
                <a:gd name="T11" fmla="*/ 508746 h 392"/>
                <a:gd name="T12" fmla="*/ 408266 w 462"/>
                <a:gd name="T13" fmla="*/ 527358 h 392"/>
                <a:gd name="T14" fmla="*/ 422028 w 462"/>
                <a:gd name="T15" fmla="*/ 558379 h 392"/>
                <a:gd name="T16" fmla="*/ 460255 w 462"/>
                <a:gd name="T17" fmla="*/ 575441 h 392"/>
                <a:gd name="T18" fmla="*/ 504599 w 462"/>
                <a:gd name="T19" fmla="*/ 575441 h 392"/>
                <a:gd name="T20" fmla="*/ 542826 w 462"/>
                <a:gd name="T21" fmla="*/ 606462 h 392"/>
                <a:gd name="T22" fmla="*/ 576466 w 462"/>
                <a:gd name="T23" fmla="*/ 587849 h 392"/>
                <a:gd name="T24" fmla="*/ 600931 w 462"/>
                <a:gd name="T25" fmla="*/ 606462 h 392"/>
                <a:gd name="T26" fmla="*/ 620809 w 462"/>
                <a:gd name="T27" fmla="*/ 563032 h 392"/>
                <a:gd name="T28" fmla="*/ 651391 w 462"/>
                <a:gd name="T29" fmla="*/ 550624 h 392"/>
                <a:gd name="T30" fmla="*/ 660565 w 462"/>
                <a:gd name="T31" fmla="*/ 514950 h 392"/>
                <a:gd name="T32" fmla="*/ 646804 w 462"/>
                <a:gd name="T33" fmla="*/ 460663 h 392"/>
                <a:gd name="T34" fmla="*/ 639158 w 462"/>
                <a:gd name="T35" fmla="*/ 454459 h 392"/>
                <a:gd name="T36" fmla="*/ 614693 w 462"/>
                <a:gd name="T37" fmla="*/ 485480 h 392"/>
                <a:gd name="T38" fmla="*/ 564233 w 462"/>
                <a:gd name="T39" fmla="*/ 448254 h 392"/>
                <a:gd name="T40" fmla="*/ 530593 w 462"/>
                <a:gd name="T41" fmla="*/ 406376 h 392"/>
                <a:gd name="T42" fmla="*/ 564233 w 462"/>
                <a:gd name="T43" fmla="*/ 380008 h 392"/>
                <a:gd name="T44" fmla="*/ 576466 w 462"/>
                <a:gd name="T45" fmla="*/ 338130 h 392"/>
                <a:gd name="T46" fmla="*/ 596344 w 462"/>
                <a:gd name="T47" fmla="*/ 327272 h 392"/>
                <a:gd name="T48" fmla="*/ 596344 w 462"/>
                <a:gd name="T49" fmla="*/ 272985 h 392"/>
                <a:gd name="T50" fmla="*/ 608576 w 462"/>
                <a:gd name="T51" fmla="*/ 259026 h 392"/>
                <a:gd name="T52" fmla="*/ 633042 w 462"/>
                <a:gd name="T53" fmla="*/ 277639 h 392"/>
                <a:gd name="T54" fmla="*/ 651391 w 462"/>
                <a:gd name="T55" fmla="*/ 304007 h 392"/>
                <a:gd name="T56" fmla="*/ 691147 w 462"/>
                <a:gd name="T57" fmla="*/ 277639 h 392"/>
                <a:gd name="T58" fmla="*/ 704909 w 462"/>
                <a:gd name="T59" fmla="*/ 266781 h 392"/>
                <a:gd name="T60" fmla="*/ 697263 w 462"/>
                <a:gd name="T61" fmla="*/ 235760 h 392"/>
                <a:gd name="T62" fmla="*/ 651391 w 462"/>
                <a:gd name="T63" fmla="*/ 212494 h 392"/>
                <a:gd name="T64" fmla="*/ 646804 w 462"/>
                <a:gd name="T65" fmla="*/ 187677 h 392"/>
                <a:gd name="T66" fmla="*/ 568820 w 462"/>
                <a:gd name="T67" fmla="*/ 193882 h 392"/>
                <a:gd name="T68" fmla="*/ 518360 w 462"/>
                <a:gd name="T69" fmla="*/ 156656 h 392"/>
                <a:gd name="T70" fmla="*/ 500011 w 462"/>
                <a:gd name="T71" fmla="*/ 152003 h 392"/>
                <a:gd name="T72" fmla="*/ 500011 w 462"/>
                <a:gd name="T73" fmla="*/ 120982 h 392"/>
                <a:gd name="T74" fmla="*/ 608576 w 462"/>
                <a:gd name="T75" fmla="*/ 12408 h 392"/>
                <a:gd name="T76" fmla="*/ 564233 w 462"/>
                <a:gd name="T77" fmla="*/ 17062 h 392"/>
                <a:gd name="T78" fmla="*/ 542826 w 462"/>
                <a:gd name="T79" fmla="*/ 35674 h 392"/>
                <a:gd name="T80" fmla="*/ 530593 w 462"/>
                <a:gd name="T81" fmla="*/ 23266 h 392"/>
                <a:gd name="T82" fmla="*/ 530593 w 462"/>
                <a:gd name="T83" fmla="*/ 4653 h 392"/>
                <a:gd name="T84" fmla="*/ 512244 w 462"/>
                <a:gd name="T85" fmla="*/ 0 h 392"/>
                <a:gd name="T86" fmla="*/ 467900 w 462"/>
                <a:gd name="T87" fmla="*/ 17062 h 392"/>
                <a:gd name="T88" fmla="*/ 337928 w 462"/>
                <a:gd name="T89" fmla="*/ 0 h 392"/>
                <a:gd name="T90" fmla="*/ 331812 w 462"/>
                <a:gd name="T91" fmla="*/ 96165 h 392"/>
                <a:gd name="T92" fmla="*/ 275236 w 462"/>
                <a:gd name="T93" fmla="*/ 138044 h 392"/>
                <a:gd name="T94" fmla="*/ 198781 w 462"/>
                <a:gd name="T95" fmla="*/ 156656 h 392"/>
                <a:gd name="T96" fmla="*/ 82571 w 462"/>
                <a:gd name="T97" fmla="*/ 229556 h 392"/>
                <a:gd name="T98" fmla="*/ 0 w 462"/>
                <a:gd name="T99" fmla="*/ 254373 h 392"/>
                <a:gd name="T100" fmla="*/ 0 w 462"/>
                <a:gd name="T101" fmla="*/ 266781 h 392"/>
                <a:gd name="T102" fmla="*/ 82571 w 462"/>
                <a:gd name="T103" fmla="*/ 387763 h 392"/>
                <a:gd name="T104" fmla="*/ 82571 w 462"/>
                <a:gd name="T105" fmla="*/ 417233 h 39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62" h="392">
                  <a:moveTo>
                    <a:pt x="54" y="269"/>
                  </a:moveTo>
                  <a:lnTo>
                    <a:pt x="117" y="324"/>
                  </a:lnTo>
                  <a:lnTo>
                    <a:pt x="172" y="336"/>
                  </a:lnTo>
                  <a:lnTo>
                    <a:pt x="221" y="328"/>
                  </a:lnTo>
                  <a:lnTo>
                    <a:pt x="239" y="336"/>
                  </a:lnTo>
                  <a:lnTo>
                    <a:pt x="256" y="328"/>
                  </a:lnTo>
                  <a:lnTo>
                    <a:pt x="267" y="340"/>
                  </a:lnTo>
                  <a:lnTo>
                    <a:pt x="276" y="360"/>
                  </a:lnTo>
                  <a:lnTo>
                    <a:pt x="301" y="371"/>
                  </a:lnTo>
                  <a:lnTo>
                    <a:pt x="330" y="371"/>
                  </a:lnTo>
                  <a:lnTo>
                    <a:pt x="355" y="391"/>
                  </a:lnTo>
                  <a:lnTo>
                    <a:pt x="377" y="379"/>
                  </a:lnTo>
                  <a:lnTo>
                    <a:pt x="393" y="391"/>
                  </a:lnTo>
                  <a:lnTo>
                    <a:pt x="406" y="363"/>
                  </a:lnTo>
                  <a:lnTo>
                    <a:pt x="426" y="355"/>
                  </a:lnTo>
                  <a:lnTo>
                    <a:pt x="432" y="332"/>
                  </a:lnTo>
                  <a:lnTo>
                    <a:pt x="423" y="297"/>
                  </a:lnTo>
                  <a:lnTo>
                    <a:pt x="418" y="293"/>
                  </a:lnTo>
                  <a:lnTo>
                    <a:pt x="402" y="313"/>
                  </a:lnTo>
                  <a:lnTo>
                    <a:pt x="369" y="289"/>
                  </a:lnTo>
                  <a:lnTo>
                    <a:pt x="347" y="262"/>
                  </a:lnTo>
                  <a:lnTo>
                    <a:pt x="369" y="245"/>
                  </a:lnTo>
                  <a:lnTo>
                    <a:pt x="377" y="218"/>
                  </a:lnTo>
                  <a:lnTo>
                    <a:pt x="390" y="211"/>
                  </a:lnTo>
                  <a:lnTo>
                    <a:pt x="390" y="176"/>
                  </a:lnTo>
                  <a:lnTo>
                    <a:pt x="398" y="167"/>
                  </a:lnTo>
                  <a:lnTo>
                    <a:pt x="414" y="179"/>
                  </a:lnTo>
                  <a:lnTo>
                    <a:pt x="426" y="196"/>
                  </a:lnTo>
                  <a:lnTo>
                    <a:pt x="452" y="179"/>
                  </a:lnTo>
                  <a:lnTo>
                    <a:pt x="461" y="172"/>
                  </a:lnTo>
                  <a:lnTo>
                    <a:pt x="456" y="152"/>
                  </a:lnTo>
                  <a:lnTo>
                    <a:pt x="426" y="137"/>
                  </a:lnTo>
                  <a:lnTo>
                    <a:pt x="423" y="121"/>
                  </a:lnTo>
                  <a:lnTo>
                    <a:pt x="372" y="125"/>
                  </a:lnTo>
                  <a:lnTo>
                    <a:pt x="339" y="101"/>
                  </a:lnTo>
                  <a:lnTo>
                    <a:pt x="327" y="98"/>
                  </a:lnTo>
                  <a:lnTo>
                    <a:pt x="327" y="78"/>
                  </a:lnTo>
                  <a:lnTo>
                    <a:pt x="398" y="8"/>
                  </a:lnTo>
                  <a:lnTo>
                    <a:pt x="369" y="11"/>
                  </a:lnTo>
                  <a:lnTo>
                    <a:pt x="355" y="23"/>
                  </a:lnTo>
                  <a:lnTo>
                    <a:pt x="347" y="15"/>
                  </a:lnTo>
                  <a:lnTo>
                    <a:pt x="347" y="3"/>
                  </a:lnTo>
                  <a:lnTo>
                    <a:pt x="335" y="0"/>
                  </a:lnTo>
                  <a:lnTo>
                    <a:pt x="306" y="11"/>
                  </a:lnTo>
                  <a:lnTo>
                    <a:pt x="221" y="0"/>
                  </a:lnTo>
                  <a:lnTo>
                    <a:pt x="217" y="62"/>
                  </a:lnTo>
                  <a:lnTo>
                    <a:pt x="180" y="89"/>
                  </a:lnTo>
                  <a:lnTo>
                    <a:pt x="130" y="101"/>
                  </a:lnTo>
                  <a:lnTo>
                    <a:pt x="54" y="148"/>
                  </a:lnTo>
                  <a:lnTo>
                    <a:pt x="0" y="164"/>
                  </a:lnTo>
                  <a:lnTo>
                    <a:pt x="0" y="172"/>
                  </a:lnTo>
                  <a:lnTo>
                    <a:pt x="54" y="250"/>
                  </a:lnTo>
                  <a:lnTo>
                    <a:pt x="54" y="269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未知"/>
            <p:cNvSpPr>
              <a:spLocks/>
            </p:cNvSpPr>
            <p:nvPr/>
          </p:nvSpPr>
          <p:spPr bwMode="auto">
            <a:xfrm>
              <a:off x="3424383" y="3523108"/>
              <a:ext cx="263161" cy="511021"/>
            </a:xfrm>
            <a:custGeom>
              <a:avLst/>
              <a:gdLst>
                <a:gd name="T0" fmla="*/ 30565 w 268"/>
                <a:gd name="T1" fmla="*/ 793796 h 516"/>
                <a:gd name="T2" fmla="*/ 114620 w 268"/>
                <a:gd name="T3" fmla="*/ 769134 h 516"/>
                <a:gd name="T4" fmla="*/ 229240 w 268"/>
                <a:gd name="T5" fmla="*/ 696691 h 516"/>
                <a:gd name="T6" fmla="*/ 305653 w 268"/>
                <a:gd name="T7" fmla="*/ 678194 h 516"/>
                <a:gd name="T8" fmla="*/ 363727 w 268"/>
                <a:gd name="T9" fmla="*/ 636578 h 516"/>
                <a:gd name="T10" fmla="*/ 371368 w 268"/>
                <a:gd name="T11" fmla="*/ 541014 h 516"/>
                <a:gd name="T12" fmla="*/ 342331 w 268"/>
                <a:gd name="T13" fmla="*/ 511728 h 516"/>
                <a:gd name="T14" fmla="*/ 349973 w 268"/>
                <a:gd name="T15" fmla="*/ 480901 h 516"/>
                <a:gd name="T16" fmla="*/ 371368 w 268"/>
                <a:gd name="T17" fmla="*/ 451616 h 516"/>
                <a:gd name="T18" fmla="*/ 375953 w 268"/>
                <a:gd name="T19" fmla="*/ 414623 h 516"/>
                <a:gd name="T20" fmla="*/ 395821 w 268"/>
                <a:gd name="T21" fmla="*/ 383796 h 516"/>
                <a:gd name="T22" fmla="*/ 363727 w 268"/>
                <a:gd name="T23" fmla="*/ 323684 h 516"/>
                <a:gd name="T24" fmla="*/ 325520 w 268"/>
                <a:gd name="T25" fmla="*/ 282067 h 516"/>
                <a:gd name="T26" fmla="*/ 342331 w 268"/>
                <a:gd name="T27" fmla="*/ 203458 h 516"/>
                <a:gd name="T28" fmla="*/ 401934 w 268"/>
                <a:gd name="T29" fmla="*/ 174173 h 516"/>
                <a:gd name="T30" fmla="*/ 408047 w 268"/>
                <a:gd name="T31" fmla="*/ 124849 h 516"/>
                <a:gd name="T32" fmla="*/ 389708 w 268"/>
                <a:gd name="T33" fmla="*/ 83233 h 516"/>
                <a:gd name="T34" fmla="*/ 389708 w 268"/>
                <a:gd name="T35" fmla="*/ 30827 h 516"/>
                <a:gd name="T36" fmla="*/ 349973 w 268"/>
                <a:gd name="T37" fmla="*/ 0 h 516"/>
                <a:gd name="T38" fmla="*/ 275088 w 268"/>
                <a:gd name="T39" fmla="*/ 35451 h 516"/>
                <a:gd name="T40" fmla="*/ 262862 w 268"/>
                <a:gd name="T41" fmla="*/ 23120 h 516"/>
                <a:gd name="T42" fmla="*/ 215485 w 268"/>
                <a:gd name="T43" fmla="*/ 53947 h 516"/>
                <a:gd name="T44" fmla="*/ 183392 w 268"/>
                <a:gd name="T45" fmla="*/ 53947 h 516"/>
                <a:gd name="T46" fmla="*/ 114620 w 268"/>
                <a:gd name="T47" fmla="*/ 143346 h 516"/>
                <a:gd name="T48" fmla="*/ 94752 w 268"/>
                <a:gd name="T49" fmla="*/ 143346 h 516"/>
                <a:gd name="T50" fmla="*/ 56546 w 268"/>
                <a:gd name="T51" fmla="*/ 174173 h 516"/>
                <a:gd name="T52" fmla="*/ 64187 w 268"/>
                <a:gd name="T53" fmla="*/ 215789 h 516"/>
                <a:gd name="T54" fmla="*/ 42791 w 268"/>
                <a:gd name="T55" fmla="*/ 245075 h 516"/>
                <a:gd name="T56" fmla="*/ 38207 w 268"/>
                <a:gd name="T57" fmla="*/ 294398 h 516"/>
                <a:gd name="T58" fmla="*/ 6113 w 268"/>
                <a:gd name="T59" fmla="*/ 342180 h 516"/>
                <a:gd name="T60" fmla="*/ 38207 w 268"/>
                <a:gd name="T61" fmla="*/ 414623 h 516"/>
                <a:gd name="T62" fmla="*/ 30565 w 268"/>
                <a:gd name="T63" fmla="*/ 451616 h 516"/>
                <a:gd name="T64" fmla="*/ 0 w 268"/>
                <a:gd name="T65" fmla="*/ 499398 h 516"/>
                <a:gd name="T66" fmla="*/ 38207 w 268"/>
                <a:gd name="T67" fmla="*/ 667405 h 516"/>
                <a:gd name="T68" fmla="*/ 10698 w 268"/>
                <a:gd name="T69" fmla="*/ 756803 h 516"/>
                <a:gd name="T70" fmla="*/ 30565 w 268"/>
                <a:gd name="T71" fmla="*/ 793796 h 51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68" h="516">
                  <a:moveTo>
                    <a:pt x="20" y="515"/>
                  </a:moveTo>
                  <a:lnTo>
                    <a:pt x="75" y="499"/>
                  </a:lnTo>
                  <a:lnTo>
                    <a:pt x="150" y="452"/>
                  </a:lnTo>
                  <a:lnTo>
                    <a:pt x="200" y="440"/>
                  </a:lnTo>
                  <a:lnTo>
                    <a:pt x="238" y="413"/>
                  </a:lnTo>
                  <a:lnTo>
                    <a:pt x="243" y="351"/>
                  </a:lnTo>
                  <a:lnTo>
                    <a:pt x="224" y="332"/>
                  </a:lnTo>
                  <a:lnTo>
                    <a:pt x="229" y="312"/>
                  </a:lnTo>
                  <a:lnTo>
                    <a:pt x="243" y="293"/>
                  </a:lnTo>
                  <a:lnTo>
                    <a:pt x="246" y="269"/>
                  </a:lnTo>
                  <a:lnTo>
                    <a:pt x="259" y="249"/>
                  </a:lnTo>
                  <a:lnTo>
                    <a:pt x="238" y="210"/>
                  </a:lnTo>
                  <a:lnTo>
                    <a:pt x="213" y="183"/>
                  </a:lnTo>
                  <a:lnTo>
                    <a:pt x="224" y="132"/>
                  </a:lnTo>
                  <a:lnTo>
                    <a:pt x="263" y="113"/>
                  </a:lnTo>
                  <a:lnTo>
                    <a:pt x="267" y="81"/>
                  </a:lnTo>
                  <a:lnTo>
                    <a:pt x="255" y="54"/>
                  </a:lnTo>
                  <a:lnTo>
                    <a:pt x="255" y="20"/>
                  </a:lnTo>
                  <a:lnTo>
                    <a:pt x="229" y="0"/>
                  </a:lnTo>
                  <a:lnTo>
                    <a:pt x="180" y="23"/>
                  </a:lnTo>
                  <a:lnTo>
                    <a:pt x="172" y="15"/>
                  </a:lnTo>
                  <a:lnTo>
                    <a:pt x="141" y="35"/>
                  </a:lnTo>
                  <a:lnTo>
                    <a:pt x="120" y="35"/>
                  </a:lnTo>
                  <a:lnTo>
                    <a:pt x="75" y="93"/>
                  </a:lnTo>
                  <a:lnTo>
                    <a:pt x="62" y="93"/>
                  </a:lnTo>
                  <a:lnTo>
                    <a:pt x="37" y="113"/>
                  </a:lnTo>
                  <a:lnTo>
                    <a:pt x="42" y="140"/>
                  </a:lnTo>
                  <a:lnTo>
                    <a:pt x="28" y="159"/>
                  </a:lnTo>
                  <a:lnTo>
                    <a:pt x="25" y="191"/>
                  </a:lnTo>
                  <a:lnTo>
                    <a:pt x="4" y="222"/>
                  </a:lnTo>
                  <a:lnTo>
                    <a:pt x="25" y="269"/>
                  </a:lnTo>
                  <a:lnTo>
                    <a:pt x="20" y="293"/>
                  </a:lnTo>
                  <a:lnTo>
                    <a:pt x="0" y="324"/>
                  </a:lnTo>
                  <a:lnTo>
                    <a:pt x="25" y="433"/>
                  </a:lnTo>
                  <a:lnTo>
                    <a:pt x="7" y="491"/>
                  </a:lnTo>
                  <a:lnTo>
                    <a:pt x="20" y="515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未知"/>
            <p:cNvSpPr>
              <a:spLocks/>
            </p:cNvSpPr>
            <p:nvPr/>
          </p:nvSpPr>
          <p:spPr bwMode="auto">
            <a:xfrm>
              <a:off x="3767104" y="3676108"/>
              <a:ext cx="487561" cy="320281"/>
            </a:xfrm>
            <a:custGeom>
              <a:avLst/>
              <a:gdLst>
                <a:gd name="T0" fmla="*/ 164564 w 498"/>
                <a:gd name="T1" fmla="*/ 484499 h 321"/>
                <a:gd name="T2" fmla="*/ 172183 w 498"/>
                <a:gd name="T3" fmla="*/ 454994 h 321"/>
                <a:gd name="T4" fmla="*/ 196563 w 498"/>
                <a:gd name="T5" fmla="*/ 441018 h 321"/>
                <a:gd name="T6" fmla="*/ 246847 w 498"/>
                <a:gd name="T7" fmla="*/ 484499 h 321"/>
                <a:gd name="T8" fmla="*/ 265132 w 498"/>
                <a:gd name="T9" fmla="*/ 484499 h 321"/>
                <a:gd name="T10" fmla="*/ 310844 w 498"/>
                <a:gd name="T11" fmla="*/ 478288 h 321"/>
                <a:gd name="T12" fmla="*/ 336748 w 498"/>
                <a:gd name="T13" fmla="*/ 459653 h 321"/>
                <a:gd name="T14" fmla="*/ 373318 w 498"/>
                <a:gd name="T15" fmla="*/ 490711 h 321"/>
                <a:gd name="T16" fmla="*/ 387031 w 498"/>
                <a:gd name="T17" fmla="*/ 459653 h 321"/>
                <a:gd name="T18" fmla="*/ 394650 w 498"/>
                <a:gd name="T19" fmla="*/ 448783 h 321"/>
                <a:gd name="T20" fmla="*/ 425125 w 498"/>
                <a:gd name="T21" fmla="*/ 430148 h 321"/>
                <a:gd name="T22" fmla="*/ 432744 w 498"/>
                <a:gd name="T23" fmla="*/ 394432 h 321"/>
                <a:gd name="T24" fmla="*/ 464742 w 498"/>
                <a:gd name="T25" fmla="*/ 386668 h 321"/>
                <a:gd name="T26" fmla="*/ 545501 w 498"/>
                <a:gd name="T27" fmla="*/ 254673 h 321"/>
                <a:gd name="T28" fmla="*/ 533311 w 498"/>
                <a:gd name="T29" fmla="*/ 231379 h 321"/>
                <a:gd name="T30" fmla="*/ 545501 w 498"/>
                <a:gd name="T31" fmla="*/ 212745 h 321"/>
                <a:gd name="T32" fmla="*/ 565309 w 498"/>
                <a:gd name="T33" fmla="*/ 217403 h 321"/>
                <a:gd name="T34" fmla="*/ 591213 w 498"/>
                <a:gd name="T35" fmla="*/ 204980 h 321"/>
                <a:gd name="T36" fmla="*/ 611022 w 498"/>
                <a:gd name="T37" fmla="*/ 175476 h 321"/>
                <a:gd name="T38" fmla="*/ 679590 w 498"/>
                <a:gd name="T39" fmla="*/ 114913 h 321"/>
                <a:gd name="T40" fmla="*/ 732921 w 498"/>
                <a:gd name="T41" fmla="*/ 96279 h 321"/>
                <a:gd name="T42" fmla="*/ 757301 w 498"/>
                <a:gd name="T43" fmla="*/ 72985 h 321"/>
                <a:gd name="T44" fmla="*/ 751206 w 498"/>
                <a:gd name="T45" fmla="*/ 23293 h 321"/>
                <a:gd name="T46" fmla="*/ 720731 w 498"/>
                <a:gd name="T47" fmla="*/ 18635 h 321"/>
                <a:gd name="T48" fmla="*/ 636925 w 498"/>
                <a:gd name="T49" fmla="*/ 31058 h 321"/>
                <a:gd name="T50" fmla="*/ 577499 w 498"/>
                <a:gd name="T51" fmla="*/ 0 h 321"/>
                <a:gd name="T52" fmla="*/ 540929 w 498"/>
                <a:gd name="T53" fmla="*/ 4659 h 321"/>
                <a:gd name="T54" fmla="*/ 457123 w 498"/>
                <a:gd name="T55" fmla="*/ 114913 h 321"/>
                <a:gd name="T56" fmla="*/ 432744 w 498"/>
                <a:gd name="T57" fmla="*/ 125783 h 321"/>
                <a:gd name="T58" fmla="*/ 373318 w 498"/>
                <a:gd name="T59" fmla="*/ 102490 h 321"/>
                <a:gd name="T60" fmla="*/ 373318 w 498"/>
                <a:gd name="T61" fmla="*/ 79197 h 321"/>
                <a:gd name="T62" fmla="*/ 361128 w 498"/>
                <a:gd name="T63" fmla="*/ 31058 h 321"/>
                <a:gd name="T64" fmla="*/ 330653 w 498"/>
                <a:gd name="T65" fmla="*/ 12423 h 321"/>
                <a:gd name="T66" fmla="*/ 278845 w 498"/>
                <a:gd name="T67" fmla="*/ 23293 h 321"/>
                <a:gd name="T68" fmla="*/ 252942 w 498"/>
                <a:gd name="T69" fmla="*/ 4659 h 321"/>
                <a:gd name="T70" fmla="*/ 202658 w 498"/>
                <a:gd name="T71" fmla="*/ 60562 h 321"/>
                <a:gd name="T72" fmla="*/ 156946 w 498"/>
                <a:gd name="T73" fmla="*/ 72985 h 321"/>
                <a:gd name="T74" fmla="*/ 88377 w 498"/>
                <a:gd name="T75" fmla="*/ 133548 h 321"/>
                <a:gd name="T76" fmla="*/ 18285 w 498"/>
                <a:gd name="T77" fmla="*/ 260884 h 321"/>
                <a:gd name="T78" fmla="*/ 35046 w 498"/>
                <a:gd name="T79" fmla="*/ 291942 h 321"/>
                <a:gd name="T80" fmla="*/ 30475 w 498"/>
                <a:gd name="T81" fmla="*/ 309023 h 321"/>
                <a:gd name="T82" fmla="*/ 30475 w 498"/>
                <a:gd name="T83" fmla="*/ 326105 h 321"/>
                <a:gd name="T84" fmla="*/ 42665 w 498"/>
                <a:gd name="T85" fmla="*/ 338528 h 321"/>
                <a:gd name="T86" fmla="*/ 63997 w 498"/>
                <a:gd name="T87" fmla="*/ 319894 h 321"/>
                <a:gd name="T88" fmla="*/ 106662 w 498"/>
                <a:gd name="T89" fmla="*/ 315235 h 321"/>
                <a:gd name="T90" fmla="*/ 0 w 498"/>
                <a:gd name="T91" fmla="*/ 423937 h 321"/>
                <a:gd name="T92" fmla="*/ 0 w 498"/>
                <a:gd name="T93" fmla="*/ 454994 h 321"/>
                <a:gd name="T94" fmla="*/ 18285 w 498"/>
                <a:gd name="T95" fmla="*/ 459653 h 321"/>
                <a:gd name="T96" fmla="*/ 68569 w 498"/>
                <a:gd name="T97" fmla="*/ 496922 h 321"/>
                <a:gd name="T98" fmla="*/ 144756 w 498"/>
                <a:gd name="T99" fmla="*/ 490711 h 321"/>
                <a:gd name="T100" fmla="*/ 164564 w 498"/>
                <a:gd name="T101" fmla="*/ 484499 h 321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98" h="321">
                  <a:moveTo>
                    <a:pt x="108" y="312"/>
                  </a:moveTo>
                  <a:lnTo>
                    <a:pt x="113" y="293"/>
                  </a:lnTo>
                  <a:lnTo>
                    <a:pt x="129" y="284"/>
                  </a:lnTo>
                  <a:lnTo>
                    <a:pt x="162" y="312"/>
                  </a:lnTo>
                  <a:lnTo>
                    <a:pt x="174" y="312"/>
                  </a:lnTo>
                  <a:lnTo>
                    <a:pt x="204" y="308"/>
                  </a:lnTo>
                  <a:lnTo>
                    <a:pt x="221" y="296"/>
                  </a:lnTo>
                  <a:lnTo>
                    <a:pt x="245" y="316"/>
                  </a:lnTo>
                  <a:lnTo>
                    <a:pt x="254" y="296"/>
                  </a:lnTo>
                  <a:lnTo>
                    <a:pt x="259" y="289"/>
                  </a:lnTo>
                  <a:lnTo>
                    <a:pt x="279" y="277"/>
                  </a:lnTo>
                  <a:lnTo>
                    <a:pt x="284" y="254"/>
                  </a:lnTo>
                  <a:lnTo>
                    <a:pt x="305" y="249"/>
                  </a:lnTo>
                  <a:lnTo>
                    <a:pt x="358" y="164"/>
                  </a:lnTo>
                  <a:lnTo>
                    <a:pt x="350" y="149"/>
                  </a:lnTo>
                  <a:lnTo>
                    <a:pt x="358" y="137"/>
                  </a:lnTo>
                  <a:lnTo>
                    <a:pt x="371" y="140"/>
                  </a:lnTo>
                  <a:lnTo>
                    <a:pt x="388" y="132"/>
                  </a:lnTo>
                  <a:lnTo>
                    <a:pt x="401" y="113"/>
                  </a:lnTo>
                  <a:lnTo>
                    <a:pt x="446" y="74"/>
                  </a:lnTo>
                  <a:lnTo>
                    <a:pt x="481" y="62"/>
                  </a:lnTo>
                  <a:lnTo>
                    <a:pt x="497" y="47"/>
                  </a:lnTo>
                  <a:lnTo>
                    <a:pt x="493" y="15"/>
                  </a:lnTo>
                  <a:lnTo>
                    <a:pt x="473" y="12"/>
                  </a:lnTo>
                  <a:lnTo>
                    <a:pt x="418" y="20"/>
                  </a:lnTo>
                  <a:lnTo>
                    <a:pt x="379" y="0"/>
                  </a:lnTo>
                  <a:lnTo>
                    <a:pt x="355" y="3"/>
                  </a:lnTo>
                  <a:lnTo>
                    <a:pt x="300" y="74"/>
                  </a:lnTo>
                  <a:lnTo>
                    <a:pt x="284" y="81"/>
                  </a:lnTo>
                  <a:lnTo>
                    <a:pt x="245" y="66"/>
                  </a:lnTo>
                  <a:lnTo>
                    <a:pt x="245" y="51"/>
                  </a:lnTo>
                  <a:lnTo>
                    <a:pt x="237" y="20"/>
                  </a:lnTo>
                  <a:lnTo>
                    <a:pt x="217" y="8"/>
                  </a:lnTo>
                  <a:lnTo>
                    <a:pt x="183" y="15"/>
                  </a:lnTo>
                  <a:lnTo>
                    <a:pt x="166" y="3"/>
                  </a:lnTo>
                  <a:lnTo>
                    <a:pt x="133" y="39"/>
                  </a:lnTo>
                  <a:lnTo>
                    <a:pt x="103" y="47"/>
                  </a:lnTo>
                  <a:lnTo>
                    <a:pt x="58" y="86"/>
                  </a:lnTo>
                  <a:lnTo>
                    <a:pt x="12" y="168"/>
                  </a:lnTo>
                  <a:lnTo>
                    <a:pt x="23" y="188"/>
                  </a:lnTo>
                  <a:lnTo>
                    <a:pt x="20" y="199"/>
                  </a:lnTo>
                  <a:lnTo>
                    <a:pt x="20" y="210"/>
                  </a:lnTo>
                  <a:lnTo>
                    <a:pt x="28" y="218"/>
                  </a:lnTo>
                  <a:lnTo>
                    <a:pt x="42" y="206"/>
                  </a:lnTo>
                  <a:lnTo>
                    <a:pt x="70" y="203"/>
                  </a:lnTo>
                  <a:lnTo>
                    <a:pt x="0" y="273"/>
                  </a:lnTo>
                  <a:lnTo>
                    <a:pt x="0" y="293"/>
                  </a:lnTo>
                  <a:lnTo>
                    <a:pt x="12" y="296"/>
                  </a:lnTo>
                  <a:lnTo>
                    <a:pt x="45" y="320"/>
                  </a:lnTo>
                  <a:lnTo>
                    <a:pt x="95" y="316"/>
                  </a:lnTo>
                  <a:lnTo>
                    <a:pt x="108" y="312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未知"/>
            <p:cNvSpPr>
              <a:spLocks/>
            </p:cNvSpPr>
            <p:nvPr/>
          </p:nvSpPr>
          <p:spPr bwMode="auto">
            <a:xfrm>
              <a:off x="3767104" y="3676108"/>
              <a:ext cx="487561" cy="320281"/>
            </a:xfrm>
            <a:custGeom>
              <a:avLst/>
              <a:gdLst>
                <a:gd name="T0" fmla="*/ 164564 w 498"/>
                <a:gd name="T1" fmla="*/ 484499 h 321"/>
                <a:gd name="T2" fmla="*/ 172183 w 498"/>
                <a:gd name="T3" fmla="*/ 454994 h 321"/>
                <a:gd name="T4" fmla="*/ 196563 w 498"/>
                <a:gd name="T5" fmla="*/ 441018 h 321"/>
                <a:gd name="T6" fmla="*/ 246847 w 498"/>
                <a:gd name="T7" fmla="*/ 484499 h 321"/>
                <a:gd name="T8" fmla="*/ 265132 w 498"/>
                <a:gd name="T9" fmla="*/ 484499 h 321"/>
                <a:gd name="T10" fmla="*/ 310844 w 498"/>
                <a:gd name="T11" fmla="*/ 478288 h 321"/>
                <a:gd name="T12" fmla="*/ 336748 w 498"/>
                <a:gd name="T13" fmla="*/ 459653 h 321"/>
                <a:gd name="T14" fmla="*/ 373318 w 498"/>
                <a:gd name="T15" fmla="*/ 490711 h 321"/>
                <a:gd name="T16" fmla="*/ 387031 w 498"/>
                <a:gd name="T17" fmla="*/ 459653 h 321"/>
                <a:gd name="T18" fmla="*/ 394650 w 498"/>
                <a:gd name="T19" fmla="*/ 448783 h 321"/>
                <a:gd name="T20" fmla="*/ 425125 w 498"/>
                <a:gd name="T21" fmla="*/ 430148 h 321"/>
                <a:gd name="T22" fmla="*/ 432744 w 498"/>
                <a:gd name="T23" fmla="*/ 394432 h 321"/>
                <a:gd name="T24" fmla="*/ 464742 w 498"/>
                <a:gd name="T25" fmla="*/ 386668 h 321"/>
                <a:gd name="T26" fmla="*/ 545501 w 498"/>
                <a:gd name="T27" fmla="*/ 254673 h 321"/>
                <a:gd name="T28" fmla="*/ 533311 w 498"/>
                <a:gd name="T29" fmla="*/ 231379 h 321"/>
                <a:gd name="T30" fmla="*/ 545501 w 498"/>
                <a:gd name="T31" fmla="*/ 212745 h 321"/>
                <a:gd name="T32" fmla="*/ 565309 w 498"/>
                <a:gd name="T33" fmla="*/ 217403 h 321"/>
                <a:gd name="T34" fmla="*/ 591213 w 498"/>
                <a:gd name="T35" fmla="*/ 204980 h 321"/>
                <a:gd name="T36" fmla="*/ 611022 w 498"/>
                <a:gd name="T37" fmla="*/ 175476 h 321"/>
                <a:gd name="T38" fmla="*/ 679590 w 498"/>
                <a:gd name="T39" fmla="*/ 114913 h 321"/>
                <a:gd name="T40" fmla="*/ 732921 w 498"/>
                <a:gd name="T41" fmla="*/ 96279 h 321"/>
                <a:gd name="T42" fmla="*/ 757301 w 498"/>
                <a:gd name="T43" fmla="*/ 72985 h 321"/>
                <a:gd name="T44" fmla="*/ 751206 w 498"/>
                <a:gd name="T45" fmla="*/ 23293 h 321"/>
                <a:gd name="T46" fmla="*/ 720731 w 498"/>
                <a:gd name="T47" fmla="*/ 18635 h 321"/>
                <a:gd name="T48" fmla="*/ 636925 w 498"/>
                <a:gd name="T49" fmla="*/ 31058 h 321"/>
                <a:gd name="T50" fmla="*/ 577499 w 498"/>
                <a:gd name="T51" fmla="*/ 0 h 321"/>
                <a:gd name="T52" fmla="*/ 540929 w 498"/>
                <a:gd name="T53" fmla="*/ 4659 h 321"/>
                <a:gd name="T54" fmla="*/ 457123 w 498"/>
                <a:gd name="T55" fmla="*/ 114913 h 321"/>
                <a:gd name="T56" fmla="*/ 432744 w 498"/>
                <a:gd name="T57" fmla="*/ 125783 h 321"/>
                <a:gd name="T58" fmla="*/ 373318 w 498"/>
                <a:gd name="T59" fmla="*/ 102490 h 321"/>
                <a:gd name="T60" fmla="*/ 373318 w 498"/>
                <a:gd name="T61" fmla="*/ 79197 h 321"/>
                <a:gd name="T62" fmla="*/ 361128 w 498"/>
                <a:gd name="T63" fmla="*/ 31058 h 321"/>
                <a:gd name="T64" fmla="*/ 330653 w 498"/>
                <a:gd name="T65" fmla="*/ 12423 h 321"/>
                <a:gd name="T66" fmla="*/ 278845 w 498"/>
                <a:gd name="T67" fmla="*/ 23293 h 321"/>
                <a:gd name="T68" fmla="*/ 252942 w 498"/>
                <a:gd name="T69" fmla="*/ 4659 h 321"/>
                <a:gd name="T70" fmla="*/ 202658 w 498"/>
                <a:gd name="T71" fmla="*/ 60562 h 321"/>
                <a:gd name="T72" fmla="*/ 156946 w 498"/>
                <a:gd name="T73" fmla="*/ 72985 h 321"/>
                <a:gd name="T74" fmla="*/ 88377 w 498"/>
                <a:gd name="T75" fmla="*/ 133548 h 321"/>
                <a:gd name="T76" fmla="*/ 18285 w 498"/>
                <a:gd name="T77" fmla="*/ 260884 h 321"/>
                <a:gd name="T78" fmla="*/ 35046 w 498"/>
                <a:gd name="T79" fmla="*/ 291942 h 321"/>
                <a:gd name="T80" fmla="*/ 30475 w 498"/>
                <a:gd name="T81" fmla="*/ 309023 h 321"/>
                <a:gd name="T82" fmla="*/ 30475 w 498"/>
                <a:gd name="T83" fmla="*/ 326105 h 321"/>
                <a:gd name="T84" fmla="*/ 42665 w 498"/>
                <a:gd name="T85" fmla="*/ 338528 h 321"/>
                <a:gd name="T86" fmla="*/ 63997 w 498"/>
                <a:gd name="T87" fmla="*/ 319894 h 321"/>
                <a:gd name="T88" fmla="*/ 106662 w 498"/>
                <a:gd name="T89" fmla="*/ 315235 h 321"/>
                <a:gd name="T90" fmla="*/ 0 w 498"/>
                <a:gd name="T91" fmla="*/ 423937 h 321"/>
                <a:gd name="T92" fmla="*/ 0 w 498"/>
                <a:gd name="T93" fmla="*/ 454994 h 321"/>
                <a:gd name="T94" fmla="*/ 18285 w 498"/>
                <a:gd name="T95" fmla="*/ 459653 h 321"/>
                <a:gd name="T96" fmla="*/ 68569 w 498"/>
                <a:gd name="T97" fmla="*/ 496922 h 321"/>
                <a:gd name="T98" fmla="*/ 144756 w 498"/>
                <a:gd name="T99" fmla="*/ 490711 h 321"/>
                <a:gd name="T100" fmla="*/ 164564 w 498"/>
                <a:gd name="T101" fmla="*/ 484499 h 321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98" h="321">
                  <a:moveTo>
                    <a:pt x="108" y="312"/>
                  </a:moveTo>
                  <a:lnTo>
                    <a:pt x="113" y="293"/>
                  </a:lnTo>
                  <a:lnTo>
                    <a:pt x="129" y="284"/>
                  </a:lnTo>
                  <a:lnTo>
                    <a:pt x="162" y="312"/>
                  </a:lnTo>
                  <a:lnTo>
                    <a:pt x="174" y="312"/>
                  </a:lnTo>
                  <a:lnTo>
                    <a:pt x="204" y="308"/>
                  </a:lnTo>
                  <a:lnTo>
                    <a:pt x="221" y="296"/>
                  </a:lnTo>
                  <a:lnTo>
                    <a:pt x="245" y="316"/>
                  </a:lnTo>
                  <a:lnTo>
                    <a:pt x="254" y="296"/>
                  </a:lnTo>
                  <a:lnTo>
                    <a:pt x="259" y="289"/>
                  </a:lnTo>
                  <a:lnTo>
                    <a:pt x="279" y="277"/>
                  </a:lnTo>
                  <a:lnTo>
                    <a:pt x="284" y="254"/>
                  </a:lnTo>
                  <a:lnTo>
                    <a:pt x="305" y="249"/>
                  </a:lnTo>
                  <a:lnTo>
                    <a:pt x="358" y="164"/>
                  </a:lnTo>
                  <a:lnTo>
                    <a:pt x="350" y="149"/>
                  </a:lnTo>
                  <a:lnTo>
                    <a:pt x="358" y="137"/>
                  </a:lnTo>
                  <a:lnTo>
                    <a:pt x="371" y="140"/>
                  </a:lnTo>
                  <a:lnTo>
                    <a:pt x="388" y="132"/>
                  </a:lnTo>
                  <a:lnTo>
                    <a:pt x="401" y="113"/>
                  </a:lnTo>
                  <a:lnTo>
                    <a:pt x="446" y="74"/>
                  </a:lnTo>
                  <a:lnTo>
                    <a:pt x="481" y="62"/>
                  </a:lnTo>
                  <a:lnTo>
                    <a:pt x="497" y="47"/>
                  </a:lnTo>
                  <a:lnTo>
                    <a:pt x="493" y="15"/>
                  </a:lnTo>
                  <a:lnTo>
                    <a:pt x="473" y="12"/>
                  </a:lnTo>
                  <a:lnTo>
                    <a:pt x="418" y="20"/>
                  </a:lnTo>
                  <a:lnTo>
                    <a:pt x="379" y="0"/>
                  </a:lnTo>
                  <a:lnTo>
                    <a:pt x="355" y="3"/>
                  </a:lnTo>
                  <a:lnTo>
                    <a:pt x="300" y="74"/>
                  </a:lnTo>
                  <a:lnTo>
                    <a:pt x="284" y="81"/>
                  </a:lnTo>
                  <a:lnTo>
                    <a:pt x="245" y="66"/>
                  </a:lnTo>
                  <a:lnTo>
                    <a:pt x="245" y="51"/>
                  </a:lnTo>
                  <a:lnTo>
                    <a:pt x="237" y="20"/>
                  </a:lnTo>
                  <a:lnTo>
                    <a:pt x="217" y="8"/>
                  </a:lnTo>
                  <a:lnTo>
                    <a:pt x="183" y="15"/>
                  </a:lnTo>
                  <a:lnTo>
                    <a:pt x="166" y="3"/>
                  </a:lnTo>
                  <a:lnTo>
                    <a:pt x="133" y="39"/>
                  </a:lnTo>
                  <a:lnTo>
                    <a:pt x="103" y="47"/>
                  </a:lnTo>
                  <a:lnTo>
                    <a:pt x="58" y="86"/>
                  </a:lnTo>
                  <a:lnTo>
                    <a:pt x="12" y="168"/>
                  </a:lnTo>
                  <a:lnTo>
                    <a:pt x="23" y="188"/>
                  </a:lnTo>
                  <a:lnTo>
                    <a:pt x="20" y="199"/>
                  </a:lnTo>
                  <a:lnTo>
                    <a:pt x="20" y="210"/>
                  </a:lnTo>
                  <a:lnTo>
                    <a:pt x="28" y="218"/>
                  </a:lnTo>
                  <a:lnTo>
                    <a:pt x="42" y="206"/>
                  </a:lnTo>
                  <a:lnTo>
                    <a:pt x="70" y="203"/>
                  </a:lnTo>
                  <a:lnTo>
                    <a:pt x="0" y="273"/>
                  </a:lnTo>
                  <a:lnTo>
                    <a:pt x="0" y="293"/>
                  </a:lnTo>
                  <a:lnTo>
                    <a:pt x="12" y="296"/>
                  </a:lnTo>
                  <a:lnTo>
                    <a:pt x="45" y="320"/>
                  </a:lnTo>
                  <a:lnTo>
                    <a:pt x="95" y="316"/>
                  </a:lnTo>
                  <a:lnTo>
                    <a:pt x="108" y="312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未知"/>
            <p:cNvSpPr>
              <a:spLocks/>
            </p:cNvSpPr>
            <p:nvPr/>
          </p:nvSpPr>
          <p:spPr bwMode="auto">
            <a:xfrm>
              <a:off x="3622263" y="3325228"/>
              <a:ext cx="416161" cy="555901"/>
            </a:xfrm>
            <a:custGeom>
              <a:avLst/>
              <a:gdLst>
                <a:gd name="T0" fmla="*/ 258465 w 421"/>
                <a:gd name="T1" fmla="*/ 835780 h 559"/>
                <a:gd name="T2" fmla="*/ 309234 w 421"/>
                <a:gd name="T3" fmla="*/ 676363 h 559"/>
                <a:gd name="T4" fmla="*/ 427697 w 421"/>
                <a:gd name="T5" fmla="*/ 605167 h 559"/>
                <a:gd name="T6" fmla="*/ 458467 w 421"/>
                <a:gd name="T7" fmla="*/ 537066 h 559"/>
                <a:gd name="T8" fmla="*/ 406159 w 421"/>
                <a:gd name="T9" fmla="*/ 513850 h 559"/>
                <a:gd name="T10" fmla="*/ 343081 w 421"/>
                <a:gd name="T11" fmla="*/ 484443 h 559"/>
                <a:gd name="T12" fmla="*/ 309234 w 421"/>
                <a:gd name="T13" fmla="*/ 397769 h 559"/>
                <a:gd name="T14" fmla="*/ 252311 w 421"/>
                <a:gd name="T15" fmla="*/ 405508 h 559"/>
                <a:gd name="T16" fmla="*/ 187695 w 421"/>
                <a:gd name="T17" fmla="*/ 393126 h 559"/>
                <a:gd name="T18" fmla="*/ 233849 w 421"/>
                <a:gd name="T19" fmla="*/ 308000 h 559"/>
                <a:gd name="T20" fmla="*/ 284619 w 421"/>
                <a:gd name="T21" fmla="*/ 216684 h 559"/>
                <a:gd name="T22" fmla="*/ 373851 w 421"/>
                <a:gd name="T23" fmla="*/ 253829 h 559"/>
                <a:gd name="T24" fmla="*/ 406159 w 421"/>
                <a:gd name="T25" fmla="*/ 314191 h 559"/>
                <a:gd name="T26" fmla="*/ 412313 w 421"/>
                <a:gd name="T27" fmla="*/ 362171 h 559"/>
                <a:gd name="T28" fmla="*/ 466159 w 421"/>
                <a:gd name="T29" fmla="*/ 416342 h 559"/>
                <a:gd name="T30" fmla="*/ 587699 w 421"/>
                <a:gd name="T31" fmla="*/ 386935 h 559"/>
                <a:gd name="T32" fmla="*/ 646162 w 421"/>
                <a:gd name="T33" fmla="*/ 283237 h 559"/>
                <a:gd name="T34" fmla="*/ 575391 w 421"/>
                <a:gd name="T35" fmla="*/ 235257 h 559"/>
                <a:gd name="T36" fmla="*/ 543083 w 421"/>
                <a:gd name="T37" fmla="*/ 151679 h 559"/>
                <a:gd name="T38" fmla="*/ 427697 w 421"/>
                <a:gd name="T39" fmla="*/ 95960 h 559"/>
                <a:gd name="T40" fmla="*/ 361543 w 421"/>
                <a:gd name="T41" fmla="*/ 0 h 559"/>
                <a:gd name="T42" fmla="*/ 284619 w 421"/>
                <a:gd name="T43" fmla="*/ 54171 h 559"/>
                <a:gd name="T44" fmla="*/ 284619 w 421"/>
                <a:gd name="T45" fmla="*/ 95960 h 559"/>
                <a:gd name="T46" fmla="*/ 207695 w 421"/>
                <a:gd name="T47" fmla="*/ 120724 h 559"/>
                <a:gd name="T48" fmla="*/ 167694 w 421"/>
                <a:gd name="T49" fmla="*/ 133106 h 559"/>
                <a:gd name="T50" fmla="*/ 95386 w 421"/>
                <a:gd name="T51" fmla="*/ 151679 h 559"/>
                <a:gd name="T52" fmla="*/ 78462 w 421"/>
                <a:gd name="T53" fmla="*/ 95960 h 559"/>
                <a:gd name="T54" fmla="*/ 13846 w 421"/>
                <a:gd name="T55" fmla="*/ 174895 h 559"/>
                <a:gd name="T56" fmla="*/ 38462 w 421"/>
                <a:gd name="T57" fmla="*/ 301809 h 559"/>
                <a:gd name="T58" fmla="*/ 78462 w 421"/>
                <a:gd name="T59" fmla="*/ 386935 h 559"/>
                <a:gd name="T60" fmla="*/ 90770 w 421"/>
                <a:gd name="T61" fmla="*/ 476704 h 559"/>
                <a:gd name="T62" fmla="*/ 13846 w 421"/>
                <a:gd name="T63" fmla="*/ 586594 h 559"/>
                <a:gd name="T64" fmla="*/ 83078 w 421"/>
                <a:gd name="T65" fmla="*/ 688745 h 559"/>
                <a:gd name="T66" fmla="*/ 58462 w 421"/>
                <a:gd name="T67" fmla="*/ 756845 h 559"/>
                <a:gd name="T68" fmla="*/ 30770 w 421"/>
                <a:gd name="T69" fmla="*/ 817207 h 559"/>
                <a:gd name="T70" fmla="*/ 187695 w 421"/>
                <a:gd name="T71" fmla="*/ 863639 h 559"/>
                <a:gd name="T72" fmla="*/ 252311 w 421"/>
                <a:gd name="T73" fmla="*/ 851257 h 559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421" h="559">
                  <a:moveTo>
                    <a:pt x="164" y="550"/>
                  </a:moveTo>
                  <a:lnTo>
                    <a:pt x="168" y="540"/>
                  </a:lnTo>
                  <a:lnTo>
                    <a:pt x="156" y="520"/>
                  </a:lnTo>
                  <a:lnTo>
                    <a:pt x="201" y="437"/>
                  </a:lnTo>
                  <a:lnTo>
                    <a:pt x="248" y="398"/>
                  </a:lnTo>
                  <a:lnTo>
                    <a:pt x="278" y="391"/>
                  </a:lnTo>
                  <a:lnTo>
                    <a:pt x="311" y="355"/>
                  </a:lnTo>
                  <a:lnTo>
                    <a:pt x="298" y="347"/>
                  </a:lnTo>
                  <a:lnTo>
                    <a:pt x="286" y="320"/>
                  </a:lnTo>
                  <a:lnTo>
                    <a:pt x="264" y="332"/>
                  </a:lnTo>
                  <a:lnTo>
                    <a:pt x="223" y="320"/>
                  </a:lnTo>
                  <a:lnTo>
                    <a:pt x="223" y="313"/>
                  </a:lnTo>
                  <a:lnTo>
                    <a:pt x="223" y="250"/>
                  </a:lnTo>
                  <a:lnTo>
                    <a:pt x="201" y="257"/>
                  </a:lnTo>
                  <a:lnTo>
                    <a:pt x="188" y="269"/>
                  </a:lnTo>
                  <a:lnTo>
                    <a:pt x="164" y="262"/>
                  </a:lnTo>
                  <a:lnTo>
                    <a:pt x="125" y="269"/>
                  </a:lnTo>
                  <a:lnTo>
                    <a:pt x="122" y="254"/>
                  </a:lnTo>
                  <a:lnTo>
                    <a:pt x="125" y="227"/>
                  </a:lnTo>
                  <a:lnTo>
                    <a:pt x="152" y="199"/>
                  </a:lnTo>
                  <a:lnTo>
                    <a:pt x="160" y="164"/>
                  </a:lnTo>
                  <a:lnTo>
                    <a:pt x="185" y="140"/>
                  </a:lnTo>
                  <a:lnTo>
                    <a:pt x="231" y="164"/>
                  </a:lnTo>
                  <a:lnTo>
                    <a:pt x="243" y="164"/>
                  </a:lnTo>
                  <a:lnTo>
                    <a:pt x="251" y="195"/>
                  </a:lnTo>
                  <a:lnTo>
                    <a:pt x="264" y="203"/>
                  </a:lnTo>
                  <a:lnTo>
                    <a:pt x="273" y="223"/>
                  </a:lnTo>
                  <a:lnTo>
                    <a:pt x="268" y="234"/>
                  </a:lnTo>
                  <a:lnTo>
                    <a:pt x="298" y="254"/>
                  </a:lnTo>
                  <a:lnTo>
                    <a:pt x="303" y="269"/>
                  </a:lnTo>
                  <a:lnTo>
                    <a:pt x="323" y="277"/>
                  </a:lnTo>
                  <a:lnTo>
                    <a:pt x="382" y="250"/>
                  </a:lnTo>
                  <a:lnTo>
                    <a:pt x="382" y="230"/>
                  </a:lnTo>
                  <a:lnTo>
                    <a:pt x="420" y="183"/>
                  </a:lnTo>
                  <a:lnTo>
                    <a:pt x="395" y="152"/>
                  </a:lnTo>
                  <a:lnTo>
                    <a:pt x="374" y="152"/>
                  </a:lnTo>
                  <a:lnTo>
                    <a:pt x="341" y="129"/>
                  </a:lnTo>
                  <a:lnTo>
                    <a:pt x="353" y="98"/>
                  </a:lnTo>
                  <a:lnTo>
                    <a:pt x="303" y="93"/>
                  </a:lnTo>
                  <a:lnTo>
                    <a:pt x="278" y="62"/>
                  </a:lnTo>
                  <a:lnTo>
                    <a:pt x="282" y="42"/>
                  </a:lnTo>
                  <a:lnTo>
                    <a:pt x="235" y="0"/>
                  </a:lnTo>
                  <a:lnTo>
                    <a:pt x="210" y="12"/>
                  </a:lnTo>
                  <a:lnTo>
                    <a:pt x="185" y="35"/>
                  </a:lnTo>
                  <a:lnTo>
                    <a:pt x="193" y="51"/>
                  </a:lnTo>
                  <a:lnTo>
                    <a:pt x="185" y="62"/>
                  </a:lnTo>
                  <a:lnTo>
                    <a:pt x="152" y="62"/>
                  </a:lnTo>
                  <a:lnTo>
                    <a:pt x="135" y="78"/>
                  </a:lnTo>
                  <a:lnTo>
                    <a:pt x="122" y="71"/>
                  </a:lnTo>
                  <a:lnTo>
                    <a:pt x="109" y="86"/>
                  </a:lnTo>
                  <a:lnTo>
                    <a:pt x="75" y="110"/>
                  </a:lnTo>
                  <a:lnTo>
                    <a:pt x="62" y="98"/>
                  </a:lnTo>
                  <a:lnTo>
                    <a:pt x="62" y="66"/>
                  </a:lnTo>
                  <a:lnTo>
                    <a:pt x="51" y="62"/>
                  </a:lnTo>
                  <a:lnTo>
                    <a:pt x="30" y="71"/>
                  </a:lnTo>
                  <a:lnTo>
                    <a:pt x="9" y="113"/>
                  </a:lnTo>
                  <a:lnTo>
                    <a:pt x="0" y="156"/>
                  </a:lnTo>
                  <a:lnTo>
                    <a:pt x="25" y="195"/>
                  </a:lnTo>
                  <a:lnTo>
                    <a:pt x="51" y="215"/>
                  </a:lnTo>
                  <a:lnTo>
                    <a:pt x="51" y="250"/>
                  </a:lnTo>
                  <a:lnTo>
                    <a:pt x="62" y="277"/>
                  </a:lnTo>
                  <a:lnTo>
                    <a:pt x="59" y="308"/>
                  </a:lnTo>
                  <a:lnTo>
                    <a:pt x="20" y="328"/>
                  </a:lnTo>
                  <a:lnTo>
                    <a:pt x="9" y="379"/>
                  </a:lnTo>
                  <a:lnTo>
                    <a:pt x="34" y="406"/>
                  </a:lnTo>
                  <a:lnTo>
                    <a:pt x="54" y="445"/>
                  </a:lnTo>
                  <a:lnTo>
                    <a:pt x="42" y="465"/>
                  </a:lnTo>
                  <a:lnTo>
                    <a:pt x="38" y="489"/>
                  </a:lnTo>
                  <a:lnTo>
                    <a:pt x="25" y="508"/>
                  </a:lnTo>
                  <a:lnTo>
                    <a:pt x="20" y="528"/>
                  </a:lnTo>
                  <a:lnTo>
                    <a:pt x="38" y="547"/>
                  </a:lnTo>
                  <a:lnTo>
                    <a:pt x="122" y="558"/>
                  </a:lnTo>
                  <a:lnTo>
                    <a:pt x="152" y="547"/>
                  </a:lnTo>
                  <a:lnTo>
                    <a:pt x="164" y="550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未知"/>
            <p:cNvSpPr>
              <a:spLocks/>
            </p:cNvSpPr>
            <p:nvPr/>
          </p:nvSpPr>
          <p:spPr bwMode="auto">
            <a:xfrm>
              <a:off x="3628383" y="3327268"/>
              <a:ext cx="416161" cy="555901"/>
            </a:xfrm>
            <a:custGeom>
              <a:avLst/>
              <a:gdLst>
                <a:gd name="T0" fmla="*/ 258465 w 421"/>
                <a:gd name="T1" fmla="*/ 835780 h 559"/>
                <a:gd name="T2" fmla="*/ 309234 w 421"/>
                <a:gd name="T3" fmla="*/ 676363 h 559"/>
                <a:gd name="T4" fmla="*/ 427697 w 421"/>
                <a:gd name="T5" fmla="*/ 605167 h 559"/>
                <a:gd name="T6" fmla="*/ 458467 w 421"/>
                <a:gd name="T7" fmla="*/ 537066 h 559"/>
                <a:gd name="T8" fmla="*/ 406159 w 421"/>
                <a:gd name="T9" fmla="*/ 513850 h 559"/>
                <a:gd name="T10" fmla="*/ 343081 w 421"/>
                <a:gd name="T11" fmla="*/ 484443 h 559"/>
                <a:gd name="T12" fmla="*/ 309234 w 421"/>
                <a:gd name="T13" fmla="*/ 397769 h 559"/>
                <a:gd name="T14" fmla="*/ 252311 w 421"/>
                <a:gd name="T15" fmla="*/ 405508 h 559"/>
                <a:gd name="T16" fmla="*/ 187695 w 421"/>
                <a:gd name="T17" fmla="*/ 393126 h 559"/>
                <a:gd name="T18" fmla="*/ 233849 w 421"/>
                <a:gd name="T19" fmla="*/ 308000 h 559"/>
                <a:gd name="T20" fmla="*/ 284619 w 421"/>
                <a:gd name="T21" fmla="*/ 216684 h 559"/>
                <a:gd name="T22" fmla="*/ 373851 w 421"/>
                <a:gd name="T23" fmla="*/ 253829 h 559"/>
                <a:gd name="T24" fmla="*/ 406159 w 421"/>
                <a:gd name="T25" fmla="*/ 314191 h 559"/>
                <a:gd name="T26" fmla="*/ 412313 w 421"/>
                <a:gd name="T27" fmla="*/ 362171 h 559"/>
                <a:gd name="T28" fmla="*/ 466159 w 421"/>
                <a:gd name="T29" fmla="*/ 416342 h 559"/>
                <a:gd name="T30" fmla="*/ 587699 w 421"/>
                <a:gd name="T31" fmla="*/ 386935 h 559"/>
                <a:gd name="T32" fmla="*/ 646162 w 421"/>
                <a:gd name="T33" fmla="*/ 283237 h 559"/>
                <a:gd name="T34" fmla="*/ 575391 w 421"/>
                <a:gd name="T35" fmla="*/ 235257 h 559"/>
                <a:gd name="T36" fmla="*/ 543083 w 421"/>
                <a:gd name="T37" fmla="*/ 151679 h 559"/>
                <a:gd name="T38" fmla="*/ 427697 w 421"/>
                <a:gd name="T39" fmla="*/ 95960 h 559"/>
                <a:gd name="T40" fmla="*/ 361543 w 421"/>
                <a:gd name="T41" fmla="*/ 0 h 559"/>
                <a:gd name="T42" fmla="*/ 284619 w 421"/>
                <a:gd name="T43" fmla="*/ 54171 h 559"/>
                <a:gd name="T44" fmla="*/ 284619 w 421"/>
                <a:gd name="T45" fmla="*/ 95960 h 559"/>
                <a:gd name="T46" fmla="*/ 207695 w 421"/>
                <a:gd name="T47" fmla="*/ 120724 h 559"/>
                <a:gd name="T48" fmla="*/ 167694 w 421"/>
                <a:gd name="T49" fmla="*/ 133106 h 559"/>
                <a:gd name="T50" fmla="*/ 95386 w 421"/>
                <a:gd name="T51" fmla="*/ 151679 h 559"/>
                <a:gd name="T52" fmla="*/ 78462 w 421"/>
                <a:gd name="T53" fmla="*/ 95960 h 559"/>
                <a:gd name="T54" fmla="*/ 13846 w 421"/>
                <a:gd name="T55" fmla="*/ 174895 h 559"/>
                <a:gd name="T56" fmla="*/ 38462 w 421"/>
                <a:gd name="T57" fmla="*/ 301809 h 559"/>
                <a:gd name="T58" fmla="*/ 78462 w 421"/>
                <a:gd name="T59" fmla="*/ 386935 h 559"/>
                <a:gd name="T60" fmla="*/ 90770 w 421"/>
                <a:gd name="T61" fmla="*/ 476704 h 559"/>
                <a:gd name="T62" fmla="*/ 13846 w 421"/>
                <a:gd name="T63" fmla="*/ 586594 h 559"/>
                <a:gd name="T64" fmla="*/ 83078 w 421"/>
                <a:gd name="T65" fmla="*/ 688745 h 559"/>
                <a:gd name="T66" fmla="*/ 58462 w 421"/>
                <a:gd name="T67" fmla="*/ 756845 h 559"/>
                <a:gd name="T68" fmla="*/ 30770 w 421"/>
                <a:gd name="T69" fmla="*/ 817207 h 559"/>
                <a:gd name="T70" fmla="*/ 187695 w 421"/>
                <a:gd name="T71" fmla="*/ 863639 h 559"/>
                <a:gd name="T72" fmla="*/ 252311 w 421"/>
                <a:gd name="T73" fmla="*/ 851257 h 559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421" h="559">
                  <a:moveTo>
                    <a:pt x="164" y="550"/>
                  </a:moveTo>
                  <a:lnTo>
                    <a:pt x="168" y="540"/>
                  </a:lnTo>
                  <a:lnTo>
                    <a:pt x="156" y="520"/>
                  </a:lnTo>
                  <a:lnTo>
                    <a:pt x="201" y="437"/>
                  </a:lnTo>
                  <a:lnTo>
                    <a:pt x="248" y="398"/>
                  </a:lnTo>
                  <a:lnTo>
                    <a:pt x="278" y="391"/>
                  </a:lnTo>
                  <a:lnTo>
                    <a:pt x="311" y="355"/>
                  </a:lnTo>
                  <a:lnTo>
                    <a:pt x="298" y="347"/>
                  </a:lnTo>
                  <a:lnTo>
                    <a:pt x="286" y="320"/>
                  </a:lnTo>
                  <a:lnTo>
                    <a:pt x="264" y="332"/>
                  </a:lnTo>
                  <a:lnTo>
                    <a:pt x="223" y="320"/>
                  </a:lnTo>
                  <a:lnTo>
                    <a:pt x="223" y="313"/>
                  </a:lnTo>
                  <a:lnTo>
                    <a:pt x="223" y="250"/>
                  </a:lnTo>
                  <a:lnTo>
                    <a:pt x="201" y="257"/>
                  </a:lnTo>
                  <a:lnTo>
                    <a:pt x="188" y="269"/>
                  </a:lnTo>
                  <a:lnTo>
                    <a:pt x="164" y="262"/>
                  </a:lnTo>
                  <a:lnTo>
                    <a:pt x="125" y="269"/>
                  </a:lnTo>
                  <a:lnTo>
                    <a:pt x="122" y="254"/>
                  </a:lnTo>
                  <a:lnTo>
                    <a:pt x="125" y="227"/>
                  </a:lnTo>
                  <a:lnTo>
                    <a:pt x="152" y="199"/>
                  </a:lnTo>
                  <a:lnTo>
                    <a:pt x="160" y="164"/>
                  </a:lnTo>
                  <a:lnTo>
                    <a:pt x="185" y="140"/>
                  </a:lnTo>
                  <a:lnTo>
                    <a:pt x="231" y="164"/>
                  </a:lnTo>
                  <a:lnTo>
                    <a:pt x="243" y="164"/>
                  </a:lnTo>
                  <a:lnTo>
                    <a:pt x="251" y="195"/>
                  </a:lnTo>
                  <a:lnTo>
                    <a:pt x="264" y="203"/>
                  </a:lnTo>
                  <a:lnTo>
                    <a:pt x="273" y="223"/>
                  </a:lnTo>
                  <a:lnTo>
                    <a:pt x="268" y="234"/>
                  </a:lnTo>
                  <a:lnTo>
                    <a:pt x="298" y="254"/>
                  </a:lnTo>
                  <a:lnTo>
                    <a:pt x="303" y="269"/>
                  </a:lnTo>
                  <a:lnTo>
                    <a:pt x="323" y="277"/>
                  </a:lnTo>
                  <a:lnTo>
                    <a:pt x="382" y="250"/>
                  </a:lnTo>
                  <a:lnTo>
                    <a:pt x="382" y="230"/>
                  </a:lnTo>
                  <a:lnTo>
                    <a:pt x="420" y="183"/>
                  </a:lnTo>
                  <a:lnTo>
                    <a:pt x="395" y="152"/>
                  </a:lnTo>
                  <a:lnTo>
                    <a:pt x="374" y="152"/>
                  </a:lnTo>
                  <a:lnTo>
                    <a:pt x="341" y="129"/>
                  </a:lnTo>
                  <a:lnTo>
                    <a:pt x="353" y="98"/>
                  </a:lnTo>
                  <a:lnTo>
                    <a:pt x="303" y="93"/>
                  </a:lnTo>
                  <a:lnTo>
                    <a:pt x="278" y="62"/>
                  </a:lnTo>
                  <a:lnTo>
                    <a:pt x="282" y="42"/>
                  </a:lnTo>
                  <a:lnTo>
                    <a:pt x="235" y="0"/>
                  </a:lnTo>
                  <a:lnTo>
                    <a:pt x="210" y="12"/>
                  </a:lnTo>
                  <a:lnTo>
                    <a:pt x="185" y="35"/>
                  </a:lnTo>
                  <a:lnTo>
                    <a:pt x="193" y="51"/>
                  </a:lnTo>
                  <a:lnTo>
                    <a:pt x="185" y="62"/>
                  </a:lnTo>
                  <a:lnTo>
                    <a:pt x="152" y="62"/>
                  </a:lnTo>
                  <a:lnTo>
                    <a:pt x="135" y="78"/>
                  </a:lnTo>
                  <a:lnTo>
                    <a:pt x="122" y="71"/>
                  </a:lnTo>
                  <a:lnTo>
                    <a:pt x="109" y="86"/>
                  </a:lnTo>
                  <a:lnTo>
                    <a:pt x="75" y="110"/>
                  </a:lnTo>
                  <a:lnTo>
                    <a:pt x="62" y="98"/>
                  </a:lnTo>
                  <a:lnTo>
                    <a:pt x="62" y="66"/>
                  </a:lnTo>
                  <a:lnTo>
                    <a:pt x="51" y="62"/>
                  </a:lnTo>
                  <a:lnTo>
                    <a:pt x="30" y="71"/>
                  </a:lnTo>
                  <a:lnTo>
                    <a:pt x="9" y="113"/>
                  </a:lnTo>
                  <a:lnTo>
                    <a:pt x="0" y="156"/>
                  </a:lnTo>
                  <a:lnTo>
                    <a:pt x="25" y="195"/>
                  </a:lnTo>
                  <a:lnTo>
                    <a:pt x="51" y="215"/>
                  </a:lnTo>
                  <a:lnTo>
                    <a:pt x="51" y="250"/>
                  </a:lnTo>
                  <a:lnTo>
                    <a:pt x="62" y="277"/>
                  </a:lnTo>
                  <a:lnTo>
                    <a:pt x="59" y="308"/>
                  </a:lnTo>
                  <a:lnTo>
                    <a:pt x="20" y="328"/>
                  </a:lnTo>
                  <a:lnTo>
                    <a:pt x="9" y="379"/>
                  </a:lnTo>
                  <a:lnTo>
                    <a:pt x="34" y="406"/>
                  </a:lnTo>
                  <a:lnTo>
                    <a:pt x="54" y="445"/>
                  </a:lnTo>
                  <a:lnTo>
                    <a:pt x="42" y="465"/>
                  </a:lnTo>
                  <a:lnTo>
                    <a:pt x="38" y="489"/>
                  </a:lnTo>
                  <a:lnTo>
                    <a:pt x="25" y="508"/>
                  </a:lnTo>
                  <a:lnTo>
                    <a:pt x="20" y="528"/>
                  </a:lnTo>
                  <a:lnTo>
                    <a:pt x="38" y="547"/>
                  </a:lnTo>
                  <a:lnTo>
                    <a:pt x="122" y="558"/>
                  </a:lnTo>
                  <a:lnTo>
                    <a:pt x="152" y="547"/>
                  </a:lnTo>
                  <a:lnTo>
                    <a:pt x="164" y="550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未知"/>
            <p:cNvSpPr>
              <a:spLocks/>
            </p:cNvSpPr>
            <p:nvPr/>
          </p:nvSpPr>
          <p:spPr bwMode="auto">
            <a:xfrm>
              <a:off x="3743643" y="3464968"/>
              <a:ext cx="128520" cy="129541"/>
            </a:xfrm>
            <a:custGeom>
              <a:avLst/>
              <a:gdLst>
                <a:gd name="T0" fmla="*/ 153865 w 130"/>
                <a:gd name="T1" fmla="*/ 169293 h 131"/>
                <a:gd name="T2" fmla="*/ 146172 w 130"/>
                <a:gd name="T3" fmla="*/ 146208 h 131"/>
                <a:gd name="T4" fmla="*/ 140018 w 130"/>
                <a:gd name="T5" fmla="*/ 121583 h 131"/>
                <a:gd name="T6" fmla="*/ 192332 w 130"/>
                <a:gd name="T7" fmla="*/ 104654 h 131"/>
                <a:gd name="T8" fmla="*/ 198486 w 130"/>
                <a:gd name="T9" fmla="*/ 86186 h 131"/>
                <a:gd name="T10" fmla="*/ 186177 w 130"/>
                <a:gd name="T11" fmla="*/ 36937 h 131"/>
                <a:gd name="T12" fmla="*/ 166175 w 130"/>
                <a:gd name="T13" fmla="*/ 36937 h 131"/>
                <a:gd name="T14" fmla="*/ 95397 w 130"/>
                <a:gd name="T15" fmla="*/ 0 h 131"/>
                <a:gd name="T16" fmla="*/ 56930 w 130"/>
                <a:gd name="T17" fmla="*/ 36937 h 131"/>
                <a:gd name="T18" fmla="*/ 43082 w 130"/>
                <a:gd name="T19" fmla="*/ 90803 h 131"/>
                <a:gd name="T20" fmla="*/ 4616 w 130"/>
                <a:gd name="T21" fmla="*/ 133896 h 131"/>
                <a:gd name="T22" fmla="*/ 0 w 130"/>
                <a:gd name="T23" fmla="*/ 176989 h 131"/>
                <a:gd name="T24" fmla="*/ 4616 w 130"/>
                <a:gd name="T25" fmla="*/ 200074 h 131"/>
                <a:gd name="T26" fmla="*/ 64623 w 130"/>
                <a:gd name="T27" fmla="*/ 187762 h 131"/>
                <a:gd name="T28" fmla="*/ 101551 w 130"/>
                <a:gd name="T29" fmla="*/ 200074 h 131"/>
                <a:gd name="T30" fmla="*/ 120015 w 130"/>
                <a:gd name="T31" fmla="*/ 181606 h 131"/>
                <a:gd name="T32" fmla="*/ 153865 w 130"/>
                <a:gd name="T33" fmla="*/ 169293 h 13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30" h="131">
                  <a:moveTo>
                    <a:pt x="100" y="110"/>
                  </a:moveTo>
                  <a:lnTo>
                    <a:pt x="95" y="95"/>
                  </a:lnTo>
                  <a:lnTo>
                    <a:pt x="91" y="79"/>
                  </a:lnTo>
                  <a:lnTo>
                    <a:pt x="125" y="68"/>
                  </a:lnTo>
                  <a:lnTo>
                    <a:pt x="129" y="56"/>
                  </a:lnTo>
                  <a:lnTo>
                    <a:pt x="121" y="24"/>
                  </a:lnTo>
                  <a:lnTo>
                    <a:pt x="108" y="24"/>
                  </a:lnTo>
                  <a:lnTo>
                    <a:pt x="62" y="0"/>
                  </a:lnTo>
                  <a:lnTo>
                    <a:pt x="37" y="24"/>
                  </a:lnTo>
                  <a:lnTo>
                    <a:pt x="28" y="59"/>
                  </a:lnTo>
                  <a:lnTo>
                    <a:pt x="3" y="87"/>
                  </a:lnTo>
                  <a:lnTo>
                    <a:pt x="0" y="115"/>
                  </a:lnTo>
                  <a:lnTo>
                    <a:pt x="3" y="130"/>
                  </a:lnTo>
                  <a:lnTo>
                    <a:pt x="42" y="122"/>
                  </a:lnTo>
                  <a:lnTo>
                    <a:pt x="66" y="130"/>
                  </a:lnTo>
                  <a:lnTo>
                    <a:pt x="78" y="118"/>
                  </a:lnTo>
                  <a:lnTo>
                    <a:pt x="100" y="110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未知"/>
            <p:cNvSpPr>
              <a:spLocks/>
            </p:cNvSpPr>
            <p:nvPr/>
          </p:nvSpPr>
          <p:spPr bwMode="auto">
            <a:xfrm>
              <a:off x="3016382" y="3652648"/>
              <a:ext cx="212161" cy="339661"/>
            </a:xfrm>
            <a:custGeom>
              <a:avLst/>
              <a:gdLst>
                <a:gd name="T0" fmla="*/ 302555 w 215"/>
                <a:gd name="T1" fmla="*/ 291449 h 341"/>
                <a:gd name="T2" fmla="*/ 308699 w 215"/>
                <a:gd name="T3" fmla="*/ 237189 h 341"/>
                <a:gd name="T4" fmla="*/ 328664 w 215"/>
                <a:gd name="T5" fmla="*/ 212385 h 341"/>
                <a:gd name="T6" fmla="*/ 314842 w 215"/>
                <a:gd name="T7" fmla="*/ 181380 h 341"/>
                <a:gd name="T8" fmla="*/ 219621 w 215"/>
                <a:gd name="T9" fmla="*/ 151925 h 341"/>
                <a:gd name="T10" fmla="*/ 225765 w 215"/>
                <a:gd name="T11" fmla="*/ 110068 h 341"/>
                <a:gd name="T12" fmla="*/ 258017 w 215"/>
                <a:gd name="T13" fmla="*/ 72862 h 341"/>
                <a:gd name="T14" fmla="*/ 238051 w 215"/>
                <a:gd name="T15" fmla="*/ 6201 h 341"/>
                <a:gd name="T16" fmla="*/ 225765 w 215"/>
                <a:gd name="T17" fmla="*/ 0 h 341"/>
                <a:gd name="T18" fmla="*/ 161260 w 215"/>
                <a:gd name="T19" fmla="*/ 37206 h 341"/>
                <a:gd name="T20" fmla="*/ 135152 w 215"/>
                <a:gd name="T21" fmla="*/ 133322 h 341"/>
                <a:gd name="T22" fmla="*/ 119793 w 215"/>
                <a:gd name="T23" fmla="*/ 193782 h 341"/>
                <a:gd name="T24" fmla="*/ 69112 w 215"/>
                <a:gd name="T25" fmla="*/ 237189 h 341"/>
                <a:gd name="T26" fmla="*/ 36860 w 215"/>
                <a:gd name="T27" fmla="*/ 249592 h 341"/>
                <a:gd name="T28" fmla="*/ 0 w 215"/>
                <a:gd name="T29" fmla="*/ 254242 h 341"/>
                <a:gd name="T30" fmla="*/ 81398 w 215"/>
                <a:gd name="T31" fmla="*/ 351909 h 341"/>
                <a:gd name="T32" fmla="*/ 101364 w 215"/>
                <a:gd name="T33" fmla="*/ 424771 h 341"/>
                <a:gd name="T34" fmla="*/ 95220 w 215"/>
                <a:gd name="T35" fmla="*/ 461977 h 341"/>
                <a:gd name="T36" fmla="*/ 153581 w 215"/>
                <a:gd name="T37" fmla="*/ 491432 h 341"/>
                <a:gd name="T38" fmla="*/ 153581 w 215"/>
                <a:gd name="T39" fmla="*/ 514686 h 341"/>
                <a:gd name="T40" fmla="*/ 207335 w 215"/>
                <a:gd name="T41" fmla="*/ 527088 h 341"/>
                <a:gd name="T42" fmla="*/ 219621 w 215"/>
                <a:gd name="T43" fmla="*/ 527088 h 341"/>
                <a:gd name="T44" fmla="*/ 219621 w 215"/>
                <a:gd name="T45" fmla="*/ 485231 h 341"/>
                <a:gd name="T46" fmla="*/ 262624 w 215"/>
                <a:gd name="T47" fmla="*/ 477479 h 341"/>
                <a:gd name="T48" fmla="*/ 270303 w 215"/>
                <a:gd name="T49" fmla="*/ 430972 h 341"/>
                <a:gd name="T50" fmla="*/ 244194 w 215"/>
                <a:gd name="T51" fmla="*/ 406168 h 341"/>
                <a:gd name="T52" fmla="*/ 219621 w 215"/>
                <a:gd name="T53" fmla="*/ 387565 h 341"/>
                <a:gd name="T54" fmla="*/ 231908 w 215"/>
                <a:gd name="T55" fmla="*/ 297650 h 341"/>
                <a:gd name="T56" fmla="*/ 250338 w 215"/>
                <a:gd name="T57" fmla="*/ 285247 h 341"/>
                <a:gd name="T58" fmla="*/ 290269 w 215"/>
                <a:gd name="T59" fmla="*/ 297650 h 341"/>
                <a:gd name="T60" fmla="*/ 302555 w 215"/>
                <a:gd name="T61" fmla="*/ 291449 h 34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215" h="341">
                  <a:moveTo>
                    <a:pt x="197" y="188"/>
                  </a:moveTo>
                  <a:lnTo>
                    <a:pt x="201" y="153"/>
                  </a:lnTo>
                  <a:lnTo>
                    <a:pt x="214" y="137"/>
                  </a:lnTo>
                  <a:lnTo>
                    <a:pt x="205" y="117"/>
                  </a:lnTo>
                  <a:lnTo>
                    <a:pt x="143" y="98"/>
                  </a:lnTo>
                  <a:lnTo>
                    <a:pt x="147" y="71"/>
                  </a:lnTo>
                  <a:lnTo>
                    <a:pt x="168" y="47"/>
                  </a:lnTo>
                  <a:lnTo>
                    <a:pt x="155" y="4"/>
                  </a:lnTo>
                  <a:lnTo>
                    <a:pt x="147" y="0"/>
                  </a:lnTo>
                  <a:lnTo>
                    <a:pt x="105" y="24"/>
                  </a:lnTo>
                  <a:lnTo>
                    <a:pt x="88" y="86"/>
                  </a:lnTo>
                  <a:lnTo>
                    <a:pt x="78" y="125"/>
                  </a:lnTo>
                  <a:lnTo>
                    <a:pt x="45" y="153"/>
                  </a:lnTo>
                  <a:lnTo>
                    <a:pt x="24" y="161"/>
                  </a:lnTo>
                  <a:lnTo>
                    <a:pt x="0" y="164"/>
                  </a:lnTo>
                  <a:lnTo>
                    <a:pt x="53" y="227"/>
                  </a:lnTo>
                  <a:lnTo>
                    <a:pt x="66" y="274"/>
                  </a:lnTo>
                  <a:lnTo>
                    <a:pt x="62" y="298"/>
                  </a:lnTo>
                  <a:lnTo>
                    <a:pt x="100" y="317"/>
                  </a:lnTo>
                  <a:lnTo>
                    <a:pt x="100" y="332"/>
                  </a:lnTo>
                  <a:lnTo>
                    <a:pt x="135" y="340"/>
                  </a:lnTo>
                  <a:lnTo>
                    <a:pt x="143" y="340"/>
                  </a:lnTo>
                  <a:lnTo>
                    <a:pt x="143" y="313"/>
                  </a:lnTo>
                  <a:lnTo>
                    <a:pt x="171" y="308"/>
                  </a:lnTo>
                  <a:lnTo>
                    <a:pt x="176" y="278"/>
                  </a:lnTo>
                  <a:lnTo>
                    <a:pt x="159" y="262"/>
                  </a:lnTo>
                  <a:lnTo>
                    <a:pt x="143" y="250"/>
                  </a:lnTo>
                  <a:lnTo>
                    <a:pt x="151" y="192"/>
                  </a:lnTo>
                  <a:lnTo>
                    <a:pt x="163" y="184"/>
                  </a:lnTo>
                  <a:lnTo>
                    <a:pt x="189" y="192"/>
                  </a:lnTo>
                  <a:lnTo>
                    <a:pt x="197" y="188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未知"/>
            <p:cNvSpPr>
              <a:spLocks/>
            </p:cNvSpPr>
            <p:nvPr/>
          </p:nvSpPr>
          <p:spPr bwMode="auto">
            <a:xfrm>
              <a:off x="3016382" y="3652648"/>
              <a:ext cx="212161" cy="339661"/>
            </a:xfrm>
            <a:custGeom>
              <a:avLst/>
              <a:gdLst>
                <a:gd name="T0" fmla="*/ 302555 w 215"/>
                <a:gd name="T1" fmla="*/ 291449 h 341"/>
                <a:gd name="T2" fmla="*/ 308699 w 215"/>
                <a:gd name="T3" fmla="*/ 237189 h 341"/>
                <a:gd name="T4" fmla="*/ 328664 w 215"/>
                <a:gd name="T5" fmla="*/ 212385 h 341"/>
                <a:gd name="T6" fmla="*/ 314842 w 215"/>
                <a:gd name="T7" fmla="*/ 181380 h 341"/>
                <a:gd name="T8" fmla="*/ 219621 w 215"/>
                <a:gd name="T9" fmla="*/ 151925 h 341"/>
                <a:gd name="T10" fmla="*/ 225765 w 215"/>
                <a:gd name="T11" fmla="*/ 110068 h 341"/>
                <a:gd name="T12" fmla="*/ 258017 w 215"/>
                <a:gd name="T13" fmla="*/ 72862 h 341"/>
                <a:gd name="T14" fmla="*/ 238051 w 215"/>
                <a:gd name="T15" fmla="*/ 6201 h 341"/>
                <a:gd name="T16" fmla="*/ 225765 w 215"/>
                <a:gd name="T17" fmla="*/ 0 h 341"/>
                <a:gd name="T18" fmla="*/ 161260 w 215"/>
                <a:gd name="T19" fmla="*/ 37206 h 341"/>
                <a:gd name="T20" fmla="*/ 135152 w 215"/>
                <a:gd name="T21" fmla="*/ 133322 h 341"/>
                <a:gd name="T22" fmla="*/ 119793 w 215"/>
                <a:gd name="T23" fmla="*/ 193782 h 341"/>
                <a:gd name="T24" fmla="*/ 69112 w 215"/>
                <a:gd name="T25" fmla="*/ 237189 h 341"/>
                <a:gd name="T26" fmla="*/ 36860 w 215"/>
                <a:gd name="T27" fmla="*/ 249592 h 341"/>
                <a:gd name="T28" fmla="*/ 0 w 215"/>
                <a:gd name="T29" fmla="*/ 254242 h 341"/>
                <a:gd name="T30" fmla="*/ 81398 w 215"/>
                <a:gd name="T31" fmla="*/ 351909 h 341"/>
                <a:gd name="T32" fmla="*/ 101364 w 215"/>
                <a:gd name="T33" fmla="*/ 424771 h 341"/>
                <a:gd name="T34" fmla="*/ 95220 w 215"/>
                <a:gd name="T35" fmla="*/ 461977 h 341"/>
                <a:gd name="T36" fmla="*/ 153581 w 215"/>
                <a:gd name="T37" fmla="*/ 491432 h 341"/>
                <a:gd name="T38" fmla="*/ 153581 w 215"/>
                <a:gd name="T39" fmla="*/ 514686 h 341"/>
                <a:gd name="T40" fmla="*/ 207335 w 215"/>
                <a:gd name="T41" fmla="*/ 527088 h 341"/>
                <a:gd name="T42" fmla="*/ 219621 w 215"/>
                <a:gd name="T43" fmla="*/ 527088 h 341"/>
                <a:gd name="T44" fmla="*/ 219621 w 215"/>
                <a:gd name="T45" fmla="*/ 485231 h 341"/>
                <a:gd name="T46" fmla="*/ 262624 w 215"/>
                <a:gd name="T47" fmla="*/ 477479 h 341"/>
                <a:gd name="T48" fmla="*/ 270303 w 215"/>
                <a:gd name="T49" fmla="*/ 430972 h 341"/>
                <a:gd name="T50" fmla="*/ 244194 w 215"/>
                <a:gd name="T51" fmla="*/ 406168 h 341"/>
                <a:gd name="T52" fmla="*/ 219621 w 215"/>
                <a:gd name="T53" fmla="*/ 387565 h 341"/>
                <a:gd name="T54" fmla="*/ 231908 w 215"/>
                <a:gd name="T55" fmla="*/ 297650 h 341"/>
                <a:gd name="T56" fmla="*/ 250338 w 215"/>
                <a:gd name="T57" fmla="*/ 285247 h 341"/>
                <a:gd name="T58" fmla="*/ 290269 w 215"/>
                <a:gd name="T59" fmla="*/ 297650 h 341"/>
                <a:gd name="T60" fmla="*/ 302555 w 215"/>
                <a:gd name="T61" fmla="*/ 291449 h 34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215" h="341">
                  <a:moveTo>
                    <a:pt x="197" y="188"/>
                  </a:moveTo>
                  <a:lnTo>
                    <a:pt x="201" y="153"/>
                  </a:lnTo>
                  <a:lnTo>
                    <a:pt x="214" y="137"/>
                  </a:lnTo>
                  <a:lnTo>
                    <a:pt x="205" y="117"/>
                  </a:lnTo>
                  <a:lnTo>
                    <a:pt x="143" y="98"/>
                  </a:lnTo>
                  <a:lnTo>
                    <a:pt x="147" y="71"/>
                  </a:lnTo>
                  <a:lnTo>
                    <a:pt x="168" y="47"/>
                  </a:lnTo>
                  <a:lnTo>
                    <a:pt x="155" y="4"/>
                  </a:lnTo>
                  <a:lnTo>
                    <a:pt x="147" y="0"/>
                  </a:lnTo>
                  <a:lnTo>
                    <a:pt x="105" y="24"/>
                  </a:lnTo>
                  <a:lnTo>
                    <a:pt x="88" y="86"/>
                  </a:lnTo>
                  <a:lnTo>
                    <a:pt x="78" y="125"/>
                  </a:lnTo>
                  <a:lnTo>
                    <a:pt x="45" y="153"/>
                  </a:lnTo>
                  <a:lnTo>
                    <a:pt x="24" y="161"/>
                  </a:lnTo>
                  <a:lnTo>
                    <a:pt x="0" y="164"/>
                  </a:lnTo>
                  <a:lnTo>
                    <a:pt x="53" y="227"/>
                  </a:lnTo>
                  <a:lnTo>
                    <a:pt x="66" y="274"/>
                  </a:lnTo>
                  <a:lnTo>
                    <a:pt x="62" y="298"/>
                  </a:lnTo>
                  <a:lnTo>
                    <a:pt x="100" y="317"/>
                  </a:lnTo>
                  <a:lnTo>
                    <a:pt x="100" y="332"/>
                  </a:lnTo>
                  <a:lnTo>
                    <a:pt x="135" y="340"/>
                  </a:lnTo>
                  <a:lnTo>
                    <a:pt x="143" y="340"/>
                  </a:lnTo>
                  <a:lnTo>
                    <a:pt x="143" y="313"/>
                  </a:lnTo>
                  <a:lnTo>
                    <a:pt x="171" y="308"/>
                  </a:lnTo>
                  <a:lnTo>
                    <a:pt x="176" y="278"/>
                  </a:lnTo>
                  <a:lnTo>
                    <a:pt x="159" y="262"/>
                  </a:lnTo>
                  <a:lnTo>
                    <a:pt x="143" y="250"/>
                  </a:lnTo>
                  <a:lnTo>
                    <a:pt x="151" y="192"/>
                  </a:lnTo>
                  <a:lnTo>
                    <a:pt x="163" y="184"/>
                  </a:lnTo>
                  <a:lnTo>
                    <a:pt x="189" y="192"/>
                  </a:lnTo>
                  <a:lnTo>
                    <a:pt x="197" y="188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未知"/>
            <p:cNvSpPr>
              <a:spLocks/>
            </p:cNvSpPr>
            <p:nvPr/>
          </p:nvSpPr>
          <p:spPr bwMode="auto">
            <a:xfrm>
              <a:off x="2544121" y="2382745"/>
              <a:ext cx="1697284" cy="1439223"/>
            </a:xfrm>
            <a:custGeom>
              <a:avLst/>
              <a:gdLst>
                <a:gd name="T0" fmla="*/ 860626 w 1725"/>
                <a:gd name="T1" fmla="*/ 2171614 h 1442"/>
                <a:gd name="T2" fmla="*/ 977009 w 1725"/>
                <a:gd name="T3" fmla="*/ 1983656 h 1442"/>
                <a:gd name="T4" fmla="*/ 1052046 w 1725"/>
                <a:gd name="T5" fmla="*/ 2159187 h 1442"/>
                <a:gd name="T6" fmla="*/ 1160773 w 1725"/>
                <a:gd name="T7" fmla="*/ 2201128 h 1442"/>
                <a:gd name="T8" fmla="*/ 1298595 w 1725"/>
                <a:gd name="T9" fmla="*/ 2006956 h 1442"/>
                <a:gd name="T10" fmla="*/ 1431824 w 1725"/>
                <a:gd name="T11" fmla="*/ 1946375 h 1442"/>
                <a:gd name="T12" fmla="*/ 1592617 w 1725"/>
                <a:gd name="T13" fmla="*/ 1825212 h 1442"/>
                <a:gd name="T14" fmla="*/ 1689093 w 1725"/>
                <a:gd name="T15" fmla="*/ 1710262 h 1442"/>
                <a:gd name="T16" fmla="*/ 1785568 w 1725"/>
                <a:gd name="T17" fmla="*/ 1570459 h 1442"/>
                <a:gd name="T18" fmla="*/ 1874387 w 1725"/>
                <a:gd name="T19" fmla="*/ 1578226 h 1442"/>
                <a:gd name="T20" fmla="*/ 1986177 w 1725"/>
                <a:gd name="T21" fmla="*/ 1547158 h 1442"/>
                <a:gd name="T22" fmla="*/ 2120937 w 1725"/>
                <a:gd name="T23" fmla="*/ 1533178 h 1442"/>
                <a:gd name="T24" fmla="*/ 2248040 w 1725"/>
                <a:gd name="T25" fmla="*/ 1582886 h 1442"/>
                <a:gd name="T26" fmla="*/ 2318483 w 1725"/>
                <a:gd name="T27" fmla="*/ 1533178 h 1442"/>
                <a:gd name="T28" fmla="*/ 2453242 w 1725"/>
                <a:gd name="T29" fmla="*/ 1412015 h 1442"/>
                <a:gd name="T30" fmla="*/ 2569626 w 1725"/>
                <a:gd name="T31" fmla="*/ 1351433 h 1442"/>
                <a:gd name="T32" fmla="*/ 2601785 w 1725"/>
                <a:gd name="T33" fmla="*/ 1248911 h 1442"/>
                <a:gd name="T34" fmla="*/ 2459368 w 1725"/>
                <a:gd name="T35" fmla="*/ 1175902 h 1442"/>
                <a:gd name="T36" fmla="*/ 2422615 w 1725"/>
                <a:gd name="T37" fmla="*/ 1025225 h 1442"/>
                <a:gd name="T38" fmla="*/ 2465493 w 1725"/>
                <a:gd name="T39" fmla="*/ 975517 h 1442"/>
                <a:gd name="T40" fmla="*/ 2485401 w 1725"/>
                <a:gd name="T41" fmla="*/ 860568 h 1442"/>
                <a:gd name="T42" fmla="*/ 2485401 w 1725"/>
                <a:gd name="T43" fmla="*/ 831054 h 1442"/>
                <a:gd name="T44" fmla="*/ 2519091 w 1725"/>
                <a:gd name="T45" fmla="*/ 612028 h 1442"/>
                <a:gd name="T46" fmla="*/ 2569626 w 1725"/>
                <a:gd name="T47" fmla="*/ 636882 h 1442"/>
                <a:gd name="T48" fmla="*/ 2586471 w 1725"/>
                <a:gd name="T49" fmla="*/ 351062 h 1442"/>
                <a:gd name="T50" fmla="*/ 2414958 w 1725"/>
                <a:gd name="T51" fmla="*/ 229899 h 1442"/>
                <a:gd name="T52" fmla="*/ 2286324 w 1725"/>
                <a:gd name="T53" fmla="*/ 152230 h 1442"/>
                <a:gd name="T54" fmla="*/ 2163815 w 1725"/>
                <a:gd name="T55" fmla="*/ 114950 h 1442"/>
                <a:gd name="T56" fmla="*/ 2137782 w 1725"/>
                <a:gd name="T57" fmla="*/ 0 h 1442"/>
                <a:gd name="T58" fmla="*/ 2088778 w 1725"/>
                <a:gd name="T59" fmla="*/ 114950 h 1442"/>
                <a:gd name="T60" fmla="*/ 2024461 w 1725"/>
                <a:gd name="T61" fmla="*/ 417857 h 1442"/>
                <a:gd name="T62" fmla="*/ 1848354 w 1725"/>
                <a:gd name="T63" fmla="*/ 546787 h 1442"/>
                <a:gd name="T64" fmla="*/ 1735034 w 1725"/>
                <a:gd name="T65" fmla="*/ 764259 h 1442"/>
                <a:gd name="T66" fmla="*/ 1914203 w 1725"/>
                <a:gd name="T67" fmla="*/ 799986 h 1442"/>
                <a:gd name="T68" fmla="*/ 2169940 w 1725"/>
                <a:gd name="T69" fmla="*/ 879208 h 1442"/>
                <a:gd name="T70" fmla="*/ 1992302 w 1725"/>
                <a:gd name="T71" fmla="*/ 952217 h 1442"/>
                <a:gd name="T72" fmla="*/ 1843760 w 1725"/>
                <a:gd name="T73" fmla="*/ 1043866 h 1442"/>
                <a:gd name="T74" fmla="*/ 1650809 w 1725"/>
                <a:gd name="T75" fmla="*/ 1206970 h 1442"/>
                <a:gd name="T76" fmla="*/ 1425698 w 1725"/>
                <a:gd name="T77" fmla="*/ 1236484 h 1442"/>
                <a:gd name="T78" fmla="*/ 1375163 w 1725"/>
                <a:gd name="T79" fmla="*/ 1443082 h 1442"/>
                <a:gd name="T80" fmla="*/ 1027544 w 1725"/>
                <a:gd name="T81" fmla="*/ 1582886 h 1442"/>
                <a:gd name="T82" fmla="*/ 724334 w 1725"/>
                <a:gd name="T83" fmla="*/ 1672981 h 1442"/>
                <a:gd name="T84" fmla="*/ 263394 w 1725"/>
                <a:gd name="T85" fmla="*/ 1570459 h 1442"/>
                <a:gd name="T86" fmla="*/ 13782 w 1725"/>
                <a:gd name="T87" fmla="*/ 1643467 h 1442"/>
                <a:gd name="T88" fmla="*/ 154668 w 1725"/>
                <a:gd name="T89" fmla="*/ 1801911 h 1442"/>
                <a:gd name="T90" fmla="*/ 295553 w 1725"/>
                <a:gd name="T91" fmla="*/ 1856279 h 1442"/>
                <a:gd name="T92" fmla="*/ 339962 w 1725"/>
                <a:gd name="T93" fmla="*/ 1977442 h 1442"/>
                <a:gd name="T94" fmla="*/ 488505 w 1725"/>
                <a:gd name="T95" fmla="*/ 2056664 h 1442"/>
                <a:gd name="T96" fmla="*/ 707489 w 1725"/>
                <a:gd name="T97" fmla="*/ 2038024 h 1442"/>
                <a:gd name="T98" fmla="*/ 635515 w 1725"/>
                <a:gd name="T99" fmla="*/ 2146760 h 1442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725" h="1442">
                  <a:moveTo>
                    <a:pt x="483" y="1437"/>
                  </a:moveTo>
                  <a:lnTo>
                    <a:pt x="508" y="1433"/>
                  </a:lnTo>
                  <a:lnTo>
                    <a:pt x="528" y="1426"/>
                  </a:lnTo>
                  <a:lnTo>
                    <a:pt x="562" y="1398"/>
                  </a:lnTo>
                  <a:lnTo>
                    <a:pt x="571" y="1359"/>
                  </a:lnTo>
                  <a:lnTo>
                    <a:pt x="588" y="1297"/>
                  </a:lnTo>
                  <a:lnTo>
                    <a:pt x="630" y="1273"/>
                  </a:lnTo>
                  <a:lnTo>
                    <a:pt x="638" y="1277"/>
                  </a:lnTo>
                  <a:lnTo>
                    <a:pt x="651" y="1319"/>
                  </a:lnTo>
                  <a:lnTo>
                    <a:pt x="630" y="1343"/>
                  </a:lnTo>
                  <a:lnTo>
                    <a:pt x="625" y="1370"/>
                  </a:lnTo>
                  <a:lnTo>
                    <a:pt x="687" y="1390"/>
                  </a:lnTo>
                  <a:lnTo>
                    <a:pt x="697" y="1410"/>
                  </a:lnTo>
                  <a:lnTo>
                    <a:pt x="734" y="1406"/>
                  </a:lnTo>
                  <a:lnTo>
                    <a:pt x="750" y="1410"/>
                  </a:lnTo>
                  <a:lnTo>
                    <a:pt x="758" y="1417"/>
                  </a:lnTo>
                  <a:lnTo>
                    <a:pt x="826" y="1328"/>
                  </a:lnTo>
                  <a:lnTo>
                    <a:pt x="843" y="1324"/>
                  </a:lnTo>
                  <a:lnTo>
                    <a:pt x="848" y="1312"/>
                  </a:lnTo>
                  <a:lnTo>
                    <a:pt x="848" y="1292"/>
                  </a:lnTo>
                  <a:lnTo>
                    <a:pt x="868" y="1265"/>
                  </a:lnTo>
                  <a:lnTo>
                    <a:pt x="911" y="1261"/>
                  </a:lnTo>
                  <a:lnTo>
                    <a:pt x="927" y="1246"/>
                  </a:lnTo>
                  <a:lnTo>
                    <a:pt x="935" y="1253"/>
                  </a:lnTo>
                  <a:lnTo>
                    <a:pt x="960" y="1234"/>
                  </a:lnTo>
                  <a:lnTo>
                    <a:pt x="974" y="1234"/>
                  </a:lnTo>
                  <a:lnTo>
                    <a:pt x="1018" y="1175"/>
                  </a:lnTo>
                  <a:lnTo>
                    <a:pt x="1040" y="1175"/>
                  </a:lnTo>
                  <a:lnTo>
                    <a:pt x="1070" y="1156"/>
                  </a:lnTo>
                  <a:lnTo>
                    <a:pt x="1078" y="1163"/>
                  </a:lnTo>
                  <a:lnTo>
                    <a:pt x="1128" y="1140"/>
                  </a:lnTo>
                  <a:lnTo>
                    <a:pt x="1103" y="1101"/>
                  </a:lnTo>
                  <a:lnTo>
                    <a:pt x="1112" y="1058"/>
                  </a:lnTo>
                  <a:lnTo>
                    <a:pt x="1133" y="1016"/>
                  </a:lnTo>
                  <a:lnTo>
                    <a:pt x="1153" y="1007"/>
                  </a:lnTo>
                  <a:lnTo>
                    <a:pt x="1166" y="1011"/>
                  </a:lnTo>
                  <a:lnTo>
                    <a:pt x="1166" y="1043"/>
                  </a:lnTo>
                  <a:lnTo>
                    <a:pt x="1179" y="1055"/>
                  </a:lnTo>
                  <a:lnTo>
                    <a:pt x="1212" y="1031"/>
                  </a:lnTo>
                  <a:lnTo>
                    <a:pt x="1224" y="1016"/>
                  </a:lnTo>
                  <a:lnTo>
                    <a:pt x="1238" y="1023"/>
                  </a:lnTo>
                  <a:lnTo>
                    <a:pt x="1254" y="1007"/>
                  </a:lnTo>
                  <a:lnTo>
                    <a:pt x="1287" y="1007"/>
                  </a:lnTo>
                  <a:lnTo>
                    <a:pt x="1297" y="996"/>
                  </a:lnTo>
                  <a:lnTo>
                    <a:pt x="1287" y="980"/>
                  </a:lnTo>
                  <a:lnTo>
                    <a:pt x="1313" y="957"/>
                  </a:lnTo>
                  <a:lnTo>
                    <a:pt x="1338" y="945"/>
                  </a:lnTo>
                  <a:lnTo>
                    <a:pt x="1385" y="987"/>
                  </a:lnTo>
                  <a:lnTo>
                    <a:pt x="1380" y="1007"/>
                  </a:lnTo>
                  <a:lnTo>
                    <a:pt x="1405" y="1038"/>
                  </a:lnTo>
                  <a:lnTo>
                    <a:pt x="1456" y="1043"/>
                  </a:lnTo>
                  <a:lnTo>
                    <a:pt x="1468" y="1019"/>
                  </a:lnTo>
                  <a:lnTo>
                    <a:pt x="1456" y="953"/>
                  </a:lnTo>
                  <a:lnTo>
                    <a:pt x="1468" y="941"/>
                  </a:lnTo>
                  <a:lnTo>
                    <a:pt x="1489" y="957"/>
                  </a:lnTo>
                  <a:lnTo>
                    <a:pt x="1514" y="987"/>
                  </a:lnTo>
                  <a:lnTo>
                    <a:pt x="1547" y="938"/>
                  </a:lnTo>
                  <a:lnTo>
                    <a:pt x="1564" y="933"/>
                  </a:lnTo>
                  <a:lnTo>
                    <a:pt x="1590" y="909"/>
                  </a:lnTo>
                  <a:lnTo>
                    <a:pt x="1602" y="909"/>
                  </a:lnTo>
                  <a:lnTo>
                    <a:pt x="1623" y="890"/>
                  </a:lnTo>
                  <a:lnTo>
                    <a:pt x="1636" y="890"/>
                  </a:lnTo>
                  <a:lnTo>
                    <a:pt x="1648" y="870"/>
                  </a:lnTo>
                  <a:lnTo>
                    <a:pt x="1678" y="870"/>
                  </a:lnTo>
                  <a:lnTo>
                    <a:pt x="1707" y="843"/>
                  </a:lnTo>
                  <a:lnTo>
                    <a:pt x="1724" y="831"/>
                  </a:lnTo>
                  <a:lnTo>
                    <a:pt x="1724" y="816"/>
                  </a:lnTo>
                  <a:lnTo>
                    <a:pt x="1699" y="804"/>
                  </a:lnTo>
                  <a:lnTo>
                    <a:pt x="1699" y="777"/>
                  </a:lnTo>
                  <a:lnTo>
                    <a:pt x="1657" y="726"/>
                  </a:lnTo>
                  <a:lnTo>
                    <a:pt x="1618" y="765"/>
                  </a:lnTo>
                  <a:lnTo>
                    <a:pt x="1606" y="757"/>
                  </a:lnTo>
                  <a:lnTo>
                    <a:pt x="1602" y="734"/>
                  </a:lnTo>
                  <a:lnTo>
                    <a:pt x="1585" y="714"/>
                  </a:lnTo>
                  <a:lnTo>
                    <a:pt x="1582" y="687"/>
                  </a:lnTo>
                  <a:lnTo>
                    <a:pt x="1582" y="660"/>
                  </a:lnTo>
                  <a:lnTo>
                    <a:pt x="1555" y="640"/>
                  </a:lnTo>
                  <a:lnTo>
                    <a:pt x="1552" y="633"/>
                  </a:lnTo>
                  <a:lnTo>
                    <a:pt x="1561" y="616"/>
                  </a:lnTo>
                  <a:lnTo>
                    <a:pt x="1610" y="628"/>
                  </a:lnTo>
                  <a:lnTo>
                    <a:pt x="1615" y="605"/>
                  </a:lnTo>
                  <a:lnTo>
                    <a:pt x="1632" y="586"/>
                  </a:lnTo>
                  <a:lnTo>
                    <a:pt x="1618" y="574"/>
                  </a:lnTo>
                  <a:lnTo>
                    <a:pt x="1623" y="554"/>
                  </a:lnTo>
                  <a:lnTo>
                    <a:pt x="1648" y="543"/>
                  </a:lnTo>
                  <a:lnTo>
                    <a:pt x="1653" y="535"/>
                  </a:lnTo>
                  <a:lnTo>
                    <a:pt x="1648" y="527"/>
                  </a:lnTo>
                  <a:lnTo>
                    <a:pt x="1623" y="535"/>
                  </a:lnTo>
                  <a:lnTo>
                    <a:pt x="1574" y="503"/>
                  </a:lnTo>
                  <a:lnTo>
                    <a:pt x="1569" y="492"/>
                  </a:lnTo>
                  <a:lnTo>
                    <a:pt x="1594" y="464"/>
                  </a:lnTo>
                  <a:lnTo>
                    <a:pt x="1645" y="394"/>
                  </a:lnTo>
                  <a:lnTo>
                    <a:pt x="1648" y="386"/>
                  </a:lnTo>
                  <a:lnTo>
                    <a:pt x="1657" y="386"/>
                  </a:lnTo>
                  <a:lnTo>
                    <a:pt x="1673" y="406"/>
                  </a:lnTo>
                  <a:lnTo>
                    <a:pt x="1678" y="410"/>
                  </a:lnTo>
                  <a:lnTo>
                    <a:pt x="1678" y="320"/>
                  </a:lnTo>
                  <a:lnTo>
                    <a:pt x="1695" y="313"/>
                  </a:lnTo>
                  <a:lnTo>
                    <a:pt x="1695" y="281"/>
                  </a:lnTo>
                  <a:lnTo>
                    <a:pt x="1689" y="226"/>
                  </a:lnTo>
                  <a:lnTo>
                    <a:pt x="1711" y="148"/>
                  </a:lnTo>
                  <a:lnTo>
                    <a:pt x="1648" y="109"/>
                  </a:lnTo>
                  <a:lnTo>
                    <a:pt x="1602" y="144"/>
                  </a:lnTo>
                  <a:lnTo>
                    <a:pt x="1577" y="148"/>
                  </a:lnTo>
                  <a:lnTo>
                    <a:pt x="1569" y="160"/>
                  </a:lnTo>
                  <a:lnTo>
                    <a:pt x="1527" y="152"/>
                  </a:lnTo>
                  <a:lnTo>
                    <a:pt x="1506" y="132"/>
                  </a:lnTo>
                  <a:lnTo>
                    <a:pt x="1493" y="98"/>
                  </a:lnTo>
                  <a:lnTo>
                    <a:pt x="1498" y="86"/>
                  </a:lnTo>
                  <a:lnTo>
                    <a:pt x="1464" y="66"/>
                  </a:lnTo>
                  <a:lnTo>
                    <a:pt x="1448" y="93"/>
                  </a:lnTo>
                  <a:lnTo>
                    <a:pt x="1413" y="74"/>
                  </a:lnTo>
                  <a:lnTo>
                    <a:pt x="1405" y="69"/>
                  </a:lnTo>
                  <a:lnTo>
                    <a:pt x="1427" y="20"/>
                  </a:lnTo>
                  <a:lnTo>
                    <a:pt x="1409" y="0"/>
                  </a:lnTo>
                  <a:lnTo>
                    <a:pt x="1396" y="0"/>
                  </a:lnTo>
                  <a:lnTo>
                    <a:pt x="1359" y="23"/>
                  </a:lnTo>
                  <a:lnTo>
                    <a:pt x="1330" y="66"/>
                  </a:lnTo>
                  <a:lnTo>
                    <a:pt x="1342" y="69"/>
                  </a:lnTo>
                  <a:lnTo>
                    <a:pt x="1364" y="74"/>
                  </a:lnTo>
                  <a:lnTo>
                    <a:pt x="1380" y="117"/>
                  </a:lnTo>
                  <a:lnTo>
                    <a:pt x="1372" y="132"/>
                  </a:lnTo>
                  <a:lnTo>
                    <a:pt x="1354" y="160"/>
                  </a:lnTo>
                  <a:lnTo>
                    <a:pt x="1322" y="269"/>
                  </a:lnTo>
                  <a:lnTo>
                    <a:pt x="1333" y="289"/>
                  </a:lnTo>
                  <a:lnTo>
                    <a:pt x="1325" y="304"/>
                  </a:lnTo>
                  <a:lnTo>
                    <a:pt x="1250" y="355"/>
                  </a:lnTo>
                  <a:lnTo>
                    <a:pt x="1207" y="352"/>
                  </a:lnTo>
                  <a:lnTo>
                    <a:pt x="1187" y="343"/>
                  </a:lnTo>
                  <a:lnTo>
                    <a:pt x="1183" y="352"/>
                  </a:lnTo>
                  <a:lnTo>
                    <a:pt x="1149" y="476"/>
                  </a:lnTo>
                  <a:lnTo>
                    <a:pt x="1133" y="492"/>
                  </a:lnTo>
                  <a:lnTo>
                    <a:pt x="1141" y="511"/>
                  </a:lnTo>
                  <a:lnTo>
                    <a:pt x="1163" y="527"/>
                  </a:lnTo>
                  <a:lnTo>
                    <a:pt x="1196" y="511"/>
                  </a:lnTo>
                  <a:lnTo>
                    <a:pt x="1250" y="515"/>
                  </a:lnTo>
                  <a:lnTo>
                    <a:pt x="1267" y="492"/>
                  </a:lnTo>
                  <a:lnTo>
                    <a:pt x="1297" y="484"/>
                  </a:lnTo>
                  <a:lnTo>
                    <a:pt x="1350" y="503"/>
                  </a:lnTo>
                  <a:lnTo>
                    <a:pt x="1417" y="566"/>
                  </a:lnTo>
                  <a:lnTo>
                    <a:pt x="1417" y="582"/>
                  </a:lnTo>
                  <a:lnTo>
                    <a:pt x="1401" y="589"/>
                  </a:lnTo>
                  <a:lnTo>
                    <a:pt x="1325" y="594"/>
                  </a:lnTo>
                  <a:lnTo>
                    <a:pt x="1301" y="613"/>
                  </a:lnTo>
                  <a:lnTo>
                    <a:pt x="1279" y="609"/>
                  </a:lnTo>
                  <a:lnTo>
                    <a:pt x="1267" y="633"/>
                  </a:lnTo>
                  <a:lnTo>
                    <a:pt x="1229" y="636"/>
                  </a:lnTo>
                  <a:lnTo>
                    <a:pt x="1204" y="672"/>
                  </a:lnTo>
                  <a:lnTo>
                    <a:pt x="1199" y="694"/>
                  </a:lnTo>
                  <a:lnTo>
                    <a:pt x="1149" y="726"/>
                  </a:lnTo>
                  <a:lnTo>
                    <a:pt x="1116" y="730"/>
                  </a:lnTo>
                  <a:lnTo>
                    <a:pt x="1078" y="777"/>
                  </a:lnTo>
                  <a:lnTo>
                    <a:pt x="1045" y="796"/>
                  </a:lnTo>
                  <a:lnTo>
                    <a:pt x="977" y="781"/>
                  </a:lnTo>
                  <a:lnTo>
                    <a:pt x="955" y="773"/>
                  </a:lnTo>
                  <a:lnTo>
                    <a:pt x="931" y="796"/>
                  </a:lnTo>
                  <a:lnTo>
                    <a:pt x="919" y="840"/>
                  </a:lnTo>
                  <a:lnTo>
                    <a:pt x="955" y="890"/>
                  </a:lnTo>
                  <a:lnTo>
                    <a:pt x="931" y="914"/>
                  </a:lnTo>
                  <a:lnTo>
                    <a:pt x="898" y="929"/>
                  </a:lnTo>
                  <a:lnTo>
                    <a:pt x="851" y="987"/>
                  </a:lnTo>
                  <a:lnTo>
                    <a:pt x="788" y="1011"/>
                  </a:lnTo>
                  <a:lnTo>
                    <a:pt x="683" y="1023"/>
                  </a:lnTo>
                  <a:lnTo>
                    <a:pt x="671" y="1019"/>
                  </a:lnTo>
                  <a:lnTo>
                    <a:pt x="549" y="1066"/>
                  </a:lnTo>
                  <a:lnTo>
                    <a:pt x="494" y="1101"/>
                  </a:lnTo>
                  <a:lnTo>
                    <a:pt x="478" y="1094"/>
                  </a:lnTo>
                  <a:lnTo>
                    <a:pt x="473" y="1077"/>
                  </a:lnTo>
                  <a:lnTo>
                    <a:pt x="402" y="1074"/>
                  </a:lnTo>
                  <a:lnTo>
                    <a:pt x="319" y="1050"/>
                  </a:lnTo>
                  <a:lnTo>
                    <a:pt x="293" y="1023"/>
                  </a:lnTo>
                  <a:lnTo>
                    <a:pt x="172" y="1011"/>
                  </a:lnTo>
                  <a:lnTo>
                    <a:pt x="151" y="1019"/>
                  </a:lnTo>
                  <a:lnTo>
                    <a:pt x="0" y="1007"/>
                  </a:lnTo>
                  <a:lnTo>
                    <a:pt x="0" y="1026"/>
                  </a:lnTo>
                  <a:lnTo>
                    <a:pt x="9" y="1058"/>
                  </a:lnTo>
                  <a:lnTo>
                    <a:pt x="4" y="1113"/>
                  </a:lnTo>
                  <a:lnTo>
                    <a:pt x="46" y="1172"/>
                  </a:lnTo>
                  <a:lnTo>
                    <a:pt x="67" y="1183"/>
                  </a:lnTo>
                  <a:lnTo>
                    <a:pt x="101" y="1160"/>
                  </a:lnTo>
                  <a:lnTo>
                    <a:pt x="172" y="1160"/>
                  </a:lnTo>
                  <a:lnTo>
                    <a:pt x="193" y="1163"/>
                  </a:lnTo>
                  <a:lnTo>
                    <a:pt x="201" y="1179"/>
                  </a:lnTo>
                  <a:lnTo>
                    <a:pt x="193" y="1195"/>
                  </a:lnTo>
                  <a:lnTo>
                    <a:pt x="155" y="1226"/>
                  </a:lnTo>
                  <a:lnTo>
                    <a:pt x="159" y="1241"/>
                  </a:lnTo>
                  <a:lnTo>
                    <a:pt x="206" y="1273"/>
                  </a:lnTo>
                  <a:lnTo>
                    <a:pt x="222" y="1273"/>
                  </a:lnTo>
                  <a:lnTo>
                    <a:pt x="226" y="1280"/>
                  </a:lnTo>
                  <a:lnTo>
                    <a:pt x="222" y="1292"/>
                  </a:lnTo>
                  <a:lnTo>
                    <a:pt x="251" y="1316"/>
                  </a:lnTo>
                  <a:lnTo>
                    <a:pt x="319" y="1324"/>
                  </a:lnTo>
                  <a:lnTo>
                    <a:pt x="352" y="1316"/>
                  </a:lnTo>
                  <a:lnTo>
                    <a:pt x="390" y="1280"/>
                  </a:lnTo>
                  <a:lnTo>
                    <a:pt x="441" y="1285"/>
                  </a:lnTo>
                  <a:lnTo>
                    <a:pt x="462" y="1312"/>
                  </a:lnTo>
                  <a:lnTo>
                    <a:pt x="449" y="1336"/>
                  </a:lnTo>
                  <a:lnTo>
                    <a:pt x="453" y="1351"/>
                  </a:lnTo>
                  <a:lnTo>
                    <a:pt x="423" y="1367"/>
                  </a:lnTo>
                  <a:lnTo>
                    <a:pt x="415" y="1382"/>
                  </a:lnTo>
                  <a:lnTo>
                    <a:pt x="420" y="1414"/>
                  </a:lnTo>
                  <a:lnTo>
                    <a:pt x="465" y="1441"/>
                  </a:lnTo>
                  <a:lnTo>
                    <a:pt x="483" y="1437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未知"/>
            <p:cNvSpPr>
              <a:spLocks/>
            </p:cNvSpPr>
            <p:nvPr/>
          </p:nvSpPr>
          <p:spPr bwMode="auto">
            <a:xfrm>
              <a:off x="4249565" y="4752211"/>
              <a:ext cx="108120" cy="310081"/>
            </a:xfrm>
            <a:custGeom>
              <a:avLst/>
              <a:gdLst>
                <a:gd name="T0" fmla="*/ 88645 w 112"/>
                <a:gd name="T1" fmla="*/ 0 h 313"/>
                <a:gd name="T2" fmla="*/ 54088 w 112"/>
                <a:gd name="T3" fmla="*/ 84802 h 313"/>
                <a:gd name="T4" fmla="*/ 31552 w 112"/>
                <a:gd name="T5" fmla="*/ 120265 h 313"/>
                <a:gd name="T6" fmla="*/ 9015 w 112"/>
                <a:gd name="T7" fmla="*/ 155727 h 313"/>
                <a:gd name="T8" fmla="*/ 9015 w 112"/>
                <a:gd name="T9" fmla="*/ 192732 h 313"/>
                <a:gd name="T10" fmla="*/ 0 w 112"/>
                <a:gd name="T11" fmla="*/ 228194 h 313"/>
                <a:gd name="T12" fmla="*/ 0 w 112"/>
                <a:gd name="T13" fmla="*/ 275992 h 313"/>
                <a:gd name="T14" fmla="*/ 0 w 112"/>
                <a:gd name="T15" fmla="*/ 325331 h 313"/>
                <a:gd name="T16" fmla="*/ 0 w 112"/>
                <a:gd name="T17" fmla="*/ 360794 h 313"/>
                <a:gd name="T18" fmla="*/ 0 w 112"/>
                <a:gd name="T19" fmla="*/ 396256 h 313"/>
                <a:gd name="T20" fmla="*/ 31552 w 112"/>
                <a:gd name="T21" fmla="*/ 433261 h 313"/>
                <a:gd name="T22" fmla="*/ 54088 w 112"/>
                <a:gd name="T23" fmla="*/ 468723 h 313"/>
                <a:gd name="T24" fmla="*/ 88645 w 112"/>
                <a:gd name="T25" fmla="*/ 481058 h 313"/>
                <a:gd name="T26" fmla="*/ 99162 w 112"/>
                <a:gd name="T27" fmla="*/ 445596 h 313"/>
                <a:gd name="T28" fmla="*/ 99162 w 112"/>
                <a:gd name="T29" fmla="*/ 408591 h 313"/>
                <a:gd name="T30" fmla="*/ 121699 w 112"/>
                <a:gd name="T31" fmla="*/ 373128 h 313"/>
                <a:gd name="T32" fmla="*/ 144236 w 112"/>
                <a:gd name="T33" fmla="*/ 336124 h 313"/>
                <a:gd name="T34" fmla="*/ 166773 w 112"/>
                <a:gd name="T35" fmla="*/ 300661 h 313"/>
                <a:gd name="T36" fmla="*/ 166773 w 112"/>
                <a:gd name="T37" fmla="*/ 265199 h 313"/>
                <a:gd name="T38" fmla="*/ 166773 w 112"/>
                <a:gd name="T39" fmla="*/ 228194 h 313"/>
                <a:gd name="T40" fmla="*/ 166773 w 112"/>
                <a:gd name="T41" fmla="*/ 192732 h 313"/>
                <a:gd name="T42" fmla="*/ 166773 w 112"/>
                <a:gd name="T43" fmla="*/ 155727 h 313"/>
                <a:gd name="T44" fmla="*/ 166773 w 112"/>
                <a:gd name="T45" fmla="*/ 120265 h 313"/>
                <a:gd name="T46" fmla="*/ 166773 w 112"/>
                <a:gd name="T47" fmla="*/ 84802 h 313"/>
                <a:gd name="T48" fmla="*/ 133719 w 112"/>
                <a:gd name="T49" fmla="*/ 60132 h 313"/>
                <a:gd name="T50" fmla="*/ 121699 w 112"/>
                <a:gd name="T51" fmla="*/ 12335 h 313"/>
                <a:gd name="T52" fmla="*/ 88645 w 112"/>
                <a:gd name="T53" fmla="*/ 0 h 313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12" h="313">
                  <a:moveTo>
                    <a:pt x="59" y="0"/>
                  </a:moveTo>
                  <a:lnTo>
                    <a:pt x="36" y="55"/>
                  </a:lnTo>
                  <a:lnTo>
                    <a:pt x="21" y="78"/>
                  </a:lnTo>
                  <a:lnTo>
                    <a:pt x="6" y="101"/>
                  </a:lnTo>
                  <a:lnTo>
                    <a:pt x="6" y="125"/>
                  </a:lnTo>
                  <a:lnTo>
                    <a:pt x="0" y="148"/>
                  </a:lnTo>
                  <a:lnTo>
                    <a:pt x="0" y="179"/>
                  </a:lnTo>
                  <a:lnTo>
                    <a:pt x="0" y="211"/>
                  </a:lnTo>
                  <a:lnTo>
                    <a:pt x="0" y="234"/>
                  </a:lnTo>
                  <a:lnTo>
                    <a:pt x="0" y="257"/>
                  </a:lnTo>
                  <a:lnTo>
                    <a:pt x="21" y="281"/>
                  </a:lnTo>
                  <a:lnTo>
                    <a:pt x="36" y="304"/>
                  </a:lnTo>
                  <a:lnTo>
                    <a:pt x="59" y="312"/>
                  </a:lnTo>
                  <a:lnTo>
                    <a:pt x="66" y="289"/>
                  </a:lnTo>
                  <a:lnTo>
                    <a:pt x="66" y="265"/>
                  </a:lnTo>
                  <a:lnTo>
                    <a:pt x="81" y="242"/>
                  </a:lnTo>
                  <a:lnTo>
                    <a:pt x="96" y="218"/>
                  </a:lnTo>
                  <a:lnTo>
                    <a:pt x="111" y="195"/>
                  </a:lnTo>
                  <a:lnTo>
                    <a:pt x="111" y="172"/>
                  </a:lnTo>
                  <a:lnTo>
                    <a:pt x="111" y="148"/>
                  </a:lnTo>
                  <a:lnTo>
                    <a:pt x="111" y="125"/>
                  </a:lnTo>
                  <a:lnTo>
                    <a:pt x="111" y="101"/>
                  </a:lnTo>
                  <a:lnTo>
                    <a:pt x="111" y="78"/>
                  </a:lnTo>
                  <a:lnTo>
                    <a:pt x="111" y="55"/>
                  </a:lnTo>
                  <a:lnTo>
                    <a:pt x="89" y="39"/>
                  </a:lnTo>
                  <a:lnTo>
                    <a:pt x="81" y="8"/>
                  </a:lnTo>
                  <a:lnTo>
                    <a:pt x="59" y="0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未知"/>
            <p:cNvSpPr>
              <a:spLocks/>
            </p:cNvSpPr>
            <p:nvPr/>
          </p:nvSpPr>
          <p:spPr bwMode="auto">
            <a:xfrm>
              <a:off x="3424383" y="3523108"/>
              <a:ext cx="263161" cy="511021"/>
            </a:xfrm>
            <a:custGeom>
              <a:avLst/>
              <a:gdLst>
                <a:gd name="T0" fmla="*/ 30565 w 268"/>
                <a:gd name="T1" fmla="*/ 793796 h 516"/>
                <a:gd name="T2" fmla="*/ 114620 w 268"/>
                <a:gd name="T3" fmla="*/ 769134 h 516"/>
                <a:gd name="T4" fmla="*/ 229240 w 268"/>
                <a:gd name="T5" fmla="*/ 696691 h 516"/>
                <a:gd name="T6" fmla="*/ 305653 w 268"/>
                <a:gd name="T7" fmla="*/ 678194 h 516"/>
                <a:gd name="T8" fmla="*/ 363727 w 268"/>
                <a:gd name="T9" fmla="*/ 636578 h 516"/>
                <a:gd name="T10" fmla="*/ 371368 w 268"/>
                <a:gd name="T11" fmla="*/ 541014 h 516"/>
                <a:gd name="T12" fmla="*/ 342331 w 268"/>
                <a:gd name="T13" fmla="*/ 511728 h 516"/>
                <a:gd name="T14" fmla="*/ 349973 w 268"/>
                <a:gd name="T15" fmla="*/ 480901 h 516"/>
                <a:gd name="T16" fmla="*/ 371368 w 268"/>
                <a:gd name="T17" fmla="*/ 451616 h 516"/>
                <a:gd name="T18" fmla="*/ 375953 w 268"/>
                <a:gd name="T19" fmla="*/ 414623 h 516"/>
                <a:gd name="T20" fmla="*/ 395821 w 268"/>
                <a:gd name="T21" fmla="*/ 383796 h 516"/>
                <a:gd name="T22" fmla="*/ 363727 w 268"/>
                <a:gd name="T23" fmla="*/ 323684 h 516"/>
                <a:gd name="T24" fmla="*/ 325520 w 268"/>
                <a:gd name="T25" fmla="*/ 282067 h 516"/>
                <a:gd name="T26" fmla="*/ 342331 w 268"/>
                <a:gd name="T27" fmla="*/ 203458 h 516"/>
                <a:gd name="T28" fmla="*/ 401934 w 268"/>
                <a:gd name="T29" fmla="*/ 174173 h 516"/>
                <a:gd name="T30" fmla="*/ 408047 w 268"/>
                <a:gd name="T31" fmla="*/ 124849 h 516"/>
                <a:gd name="T32" fmla="*/ 389708 w 268"/>
                <a:gd name="T33" fmla="*/ 83233 h 516"/>
                <a:gd name="T34" fmla="*/ 389708 w 268"/>
                <a:gd name="T35" fmla="*/ 30827 h 516"/>
                <a:gd name="T36" fmla="*/ 349973 w 268"/>
                <a:gd name="T37" fmla="*/ 0 h 516"/>
                <a:gd name="T38" fmla="*/ 275088 w 268"/>
                <a:gd name="T39" fmla="*/ 35451 h 516"/>
                <a:gd name="T40" fmla="*/ 262862 w 268"/>
                <a:gd name="T41" fmla="*/ 23120 h 516"/>
                <a:gd name="T42" fmla="*/ 215485 w 268"/>
                <a:gd name="T43" fmla="*/ 53947 h 516"/>
                <a:gd name="T44" fmla="*/ 183392 w 268"/>
                <a:gd name="T45" fmla="*/ 53947 h 516"/>
                <a:gd name="T46" fmla="*/ 114620 w 268"/>
                <a:gd name="T47" fmla="*/ 143346 h 516"/>
                <a:gd name="T48" fmla="*/ 94752 w 268"/>
                <a:gd name="T49" fmla="*/ 143346 h 516"/>
                <a:gd name="T50" fmla="*/ 56546 w 268"/>
                <a:gd name="T51" fmla="*/ 174173 h 516"/>
                <a:gd name="T52" fmla="*/ 64187 w 268"/>
                <a:gd name="T53" fmla="*/ 215789 h 516"/>
                <a:gd name="T54" fmla="*/ 42791 w 268"/>
                <a:gd name="T55" fmla="*/ 245075 h 516"/>
                <a:gd name="T56" fmla="*/ 38207 w 268"/>
                <a:gd name="T57" fmla="*/ 294398 h 516"/>
                <a:gd name="T58" fmla="*/ 6113 w 268"/>
                <a:gd name="T59" fmla="*/ 342180 h 516"/>
                <a:gd name="T60" fmla="*/ 38207 w 268"/>
                <a:gd name="T61" fmla="*/ 414623 h 516"/>
                <a:gd name="T62" fmla="*/ 30565 w 268"/>
                <a:gd name="T63" fmla="*/ 451616 h 516"/>
                <a:gd name="T64" fmla="*/ 0 w 268"/>
                <a:gd name="T65" fmla="*/ 499398 h 516"/>
                <a:gd name="T66" fmla="*/ 38207 w 268"/>
                <a:gd name="T67" fmla="*/ 667405 h 516"/>
                <a:gd name="T68" fmla="*/ 10698 w 268"/>
                <a:gd name="T69" fmla="*/ 756803 h 516"/>
                <a:gd name="T70" fmla="*/ 30565 w 268"/>
                <a:gd name="T71" fmla="*/ 793796 h 51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68" h="516">
                  <a:moveTo>
                    <a:pt x="20" y="515"/>
                  </a:moveTo>
                  <a:lnTo>
                    <a:pt x="75" y="499"/>
                  </a:lnTo>
                  <a:lnTo>
                    <a:pt x="150" y="452"/>
                  </a:lnTo>
                  <a:lnTo>
                    <a:pt x="200" y="440"/>
                  </a:lnTo>
                  <a:lnTo>
                    <a:pt x="238" y="413"/>
                  </a:lnTo>
                  <a:lnTo>
                    <a:pt x="243" y="351"/>
                  </a:lnTo>
                  <a:lnTo>
                    <a:pt x="224" y="332"/>
                  </a:lnTo>
                  <a:lnTo>
                    <a:pt x="229" y="312"/>
                  </a:lnTo>
                  <a:lnTo>
                    <a:pt x="243" y="293"/>
                  </a:lnTo>
                  <a:lnTo>
                    <a:pt x="246" y="269"/>
                  </a:lnTo>
                  <a:lnTo>
                    <a:pt x="259" y="249"/>
                  </a:lnTo>
                  <a:lnTo>
                    <a:pt x="238" y="210"/>
                  </a:lnTo>
                  <a:lnTo>
                    <a:pt x="213" y="183"/>
                  </a:lnTo>
                  <a:lnTo>
                    <a:pt x="224" y="132"/>
                  </a:lnTo>
                  <a:lnTo>
                    <a:pt x="263" y="113"/>
                  </a:lnTo>
                  <a:lnTo>
                    <a:pt x="267" y="81"/>
                  </a:lnTo>
                  <a:lnTo>
                    <a:pt x="255" y="54"/>
                  </a:lnTo>
                  <a:lnTo>
                    <a:pt x="255" y="20"/>
                  </a:lnTo>
                  <a:lnTo>
                    <a:pt x="229" y="0"/>
                  </a:lnTo>
                  <a:lnTo>
                    <a:pt x="180" y="23"/>
                  </a:lnTo>
                  <a:lnTo>
                    <a:pt x="172" y="15"/>
                  </a:lnTo>
                  <a:lnTo>
                    <a:pt x="141" y="35"/>
                  </a:lnTo>
                  <a:lnTo>
                    <a:pt x="120" y="35"/>
                  </a:lnTo>
                  <a:lnTo>
                    <a:pt x="75" y="93"/>
                  </a:lnTo>
                  <a:lnTo>
                    <a:pt x="62" y="93"/>
                  </a:lnTo>
                  <a:lnTo>
                    <a:pt x="37" y="113"/>
                  </a:lnTo>
                  <a:lnTo>
                    <a:pt x="42" y="140"/>
                  </a:lnTo>
                  <a:lnTo>
                    <a:pt x="28" y="159"/>
                  </a:lnTo>
                  <a:lnTo>
                    <a:pt x="25" y="191"/>
                  </a:lnTo>
                  <a:lnTo>
                    <a:pt x="4" y="222"/>
                  </a:lnTo>
                  <a:lnTo>
                    <a:pt x="25" y="269"/>
                  </a:lnTo>
                  <a:lnTo>
                    <a:pt x="20" y="293"/>
                  </a:lnTo>
                  <a:lnTo>
                    <a:pt x="0" y="324"/>
                  </a:lnTo>
                  <a:lnTo>
                    <a:pt x="25" y="433"/>
                  </a:lnTo>
                  <a:lnTo>
                    <a:pt x="7" y="491"/>
                  </a:lnTo>
                  <a:lnTo>
                    <a:pt x="20" y="515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cxnSp>
          <p:nvCxnSpPr>
            <p:cNvPr id="52" name="AutoShape 48"/>
            <p:cNvCxnSpPr>
              <a:cxnSpLocks noChangeShapeType="1"/>
            </p:cNvCxnSpPr>
            <p:nvPr/>
          </p:nvCxnSpPr>
          <p:spPr bwMode="auto">
            <a:xfrm>
              <a:off x="4323005" y="5059232"/>
              <a:ext cx="0" cy="0"/>
            </a:xfrm>
            <a:prstGeom prst="straightConnector1">
              <a:avLst/>
            </a:prstGeom>
            <a:noFill/>
            <a:ln w="9525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53" name="未知"/>
            <p:cNvSpPr>
              <a:spLocks/>
            </p:cNvSpPr>
            <p:nvPr/>
          </p:nvSpPr>
          <p:spPr bwMode="auto">
            <a:xfrm>
              <a:off x="3082682" y="4239150"/>
              <a:ext cx="367201" cy="330481"/>
            </a:xfrm>
            <a:custGeom>
              <a:avLst/>
              <a:gdLst>
                <a:gd name="T0" fmla="*/ 19050 w 360"/>
                <a:gd name="T1" fmla="*/ 393700 h 324"/>
                <a:gd name="T2" fmla="*/ 100013 w 360"/>
                <a:gd name="T3" fmla="*/ 455613 h 324"/>
                <a:gd name="T4" fmla="*/ 50800 w 360"/>
                <a:gd name="T5" fmla="*/ 417513 h 324"/>
                <a:gd name="T6" fmla="*/ 19050 w 360"/>
                <a:gd name="T7" fmla="*/ 384175 h 324"/>
                <a:gd name="T8" fmla="*/ 9525 w 360"/>
                <a:gd name="T9" fmla="*/ 336550 h 324"/>
                <a:gd name="T10" fmla="*/ 0 w 360"/>
                <a:gd name="T11" fmla="*/ 298450 h 324"/>
                <a:gd name="T12" fmla="*/ 42863 w 360"/>
                <a:gd name="T13" fmla="*/ 288925 h 324"/>
                <a:gd name="T14" fmla="*/ 95250 w 360"/>
                <a:gd name="T15" fmla="*/ 288925 h 324"/>
                <a:gd name="T16" fmla="*/ 104775 w 360"/>
                <a:gd name="T17" fmla="*/ 274638 h 324"/>
                <a:gd name="T18" fmla="*/ 142875 w 360"/>
                <a:gd name="T19" fmla="*/ 269875 h 324"/>
                <a:gd name="T20" fmla="*/ 185738 w 360"/>
                <a:gd name="T21" fmla="*/ 222250 h 324"/>
                <a:gd name="T22" fmla="*/ 204788 w 360"/>
                <a:gd name="T23" fmla="*/ 207963 h 324"/>
                <a:gd name="T24" fmla="*/ 242888 w 360"/>
                <a:gd name="T25" fmla="*/ 198438 h 324"/>
                <a:gd name="T26" fmla="*/ 271463 w 360"/>
                <a:gd name="T27" fmla="*/ 165100 h 324"/>
                <a:gd name="T28" fmla="*/ 319088 w 360"/>
                <a:gd name="T29" fmla="*/ 155575 h 324"/>
                <a:gd name="T30" fmla="*/ 319088 w 360"/>
                <a:gd name="T31" fmla="*/ 112713 h 324"/>
                <a:gd name="T32" fmla="*/ 342900 w 360"/>
                <a:gd name="T33" fmla="*/ 65088 h 324"/>
                <a:gd name="T34" fmla="*/ 352425 w 360"/>
                <a:gd name="T35" fmla="*/ 26988 h 324"/>
                <a:gd name="T36" fmla="*/ 358775 w 360"/>
                <a:gd name="T37" fmla="*/ 0 h 324"/>
                <a:gd name="T38" fmla="*/ 442913 w 360"/>
                <a:gd name="T39" fmla="*/ 30163 h 324"/>
                <a:gd name="T40" fmla="*/ 460375 w 360"/>
                <a:gd name="T41" fmla="*/ 53975 h 324"/>
                <a:gd name="T42" fmla="*/ 506413 w 360"/>
                <a:gd name="T43" fmla="*/ 42863 h 324"/>
                <a:gd name="T44" fmla="*/ 531813 w 360"/>
                <a:gd name="T45" fmla="*/ 49213 h 324"/>
                <a:gd name="T46" fmla="*/ 563563 w 360"/>
                <a:gd name="T47" fmla="*/ 79375 h 324"/>
                <a:gd name="T48" fmla="*/ 571500 w 360"/>
                <a:gd name="T49" fmla="*/ 144463 h 324"/>
                <a:gd name="T50" fmla="*/ 563563 w 360"/>
                <a:gd name="T51" fmla="*/ 169863 h 324"/>
                <a:gd name="T52" fmla="*/ 544513 w 360"/>
                <a:gd name="T53" fmla="*/ 163513 h 324"/>
                <a:gd name="T54" fmla="*/ 492125 w 360"/>
                <a:gd name="T55" fmla="*/ 204788 h 324"/>
                <a:gd name="T56" fmla="*/ 403225 w 360"/>
                <a:gd name="T57" fmla="*/ 219075 h 324"/>
                <a:gd name="T58" fmla="*/ 379413 w 360"/>
                <a:gd name="T59" fmla="*/ 242888 h 324"/>
                <a:gd name="T60" fmla="*/ 395288 w 360"/>
                <a:gd name="T61" fmla="*/ 265113 h 324"/>
                <a:gd name="T62" fmla="*/ 403225 w 360"/>
                <a:gd name="T63" fmla="*/ 314325 h 324"/>
                <a:gd name="T64" fmla="*/ 423863 w 360"/>
                <a:gd name="T65" fmla="*/ 322263 h 324"/>
                <a:gd name="T66" fmla="*/ 487363 w 360"/>
                <a:gd name="T67" fmla="*/ 393700 h 324"/>
                <a:gd name="T68" fmla="*/ 492125 w 360"/>
                <a:gd name="T69" fmla="*/ 490538 h 324"/>
                <a:gd name="T70" fmla="*/ 447675 w 360"/>
                <a:gd name="T71" fmla="*/ 514350 h 324"/>
                <a:gd name="T72" fmla="*/ 417513 w 360"/>
                <a:gd name="T73" fmla="*/ 484188 h 324"/>
                <a:gd name="T74" fmla="*/ 379413 w 360"/>
                <a:gd name="T75" fmla="*/ 434975 h 324"/>
                <a:gd name="T76" fmla="*/ 379413 w 360"/>
                <a:gd name="T77" fmla="*/ 411163 h 324"/>
                <a:gd name="T78" fmla="*/ 352425 w 360"/>
                <a:gd name="T79" fmla="*/ 404813 h 324"/>
                <a:gd name="T80" fmla="*/ 327025 w 360"/>
                <a:gd name="T81" fmla="*/ 417513 h 324"/>
                <a:gd name="T82" fmla="*/ 276225 w 360"/>
                <a:gd name="T83" fmla="*/ 393700 h 324"/>
                <a:gd name="T84" fmla="*/ 257175 w 360"/>
                <a:gd name="T85" fmla="*/ 442913 h 324"/>
                <a:gd name="T86" fmla="*/ 220663 w 360"/>
                <a:gd name="T87" fmla="*/ 447675 h 324"/>
                <a:gd name="T88" fmla="*/ 187325 w 360"/>
                <a:gd name="T89" fmla="*/ 490538 h 324"/>
                <a:gd name="T90" fmla="*/ 173038 w 360"/>
                <a:gd name="T91" fmla="*/ 477838 h 324"/>
                <a:gd name="T92" fmla="*/ 141288 w 360"/>
                <a:gd name="T93" fmla="*/ 490538 h 324"/>
                <a:gd name="T94" fmla="*/ 104775 w 360"/>
                <a:gd name="T95" fmla="*/ 465138 h 324"/>
                <a:gd name="T96" fmla="*/ 19050 w 360"/>
                <a:gd name="T97" fmla="*/ 393700 h 32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60" h="324">
                  <a:moveTo>
                    <a:pt x="12" y="248"/>
                  </a:moveTo>
                  <a:lnTo>
                    <a:pt x="63" y="287"/>
                  </a:lnTo>
                  <a:lnTo>
                    <a:pt x="32" y="263"/>
                  </a:lnTo>
                  <a:lnTo>
                    <a:pt x="12" y="242"/>
                  </a:lnTo>
                  <a:lnTo>
                    <a:pt x="6" y="212"/>
                  </a:lnTo>
                  <a:lnTo>
                    <a:pt x="0" y="188"/>
                  </a:lnTo>
                  <a:lnTo>
                    <a:pt x="27" y="182"/>
                  </a:lnTo>
                  <a:lnTo>
                    <a:pt x="60" y="182"/>
                  </a:lnTo>
                  <a:lnTo>
                    <a:pt x="66" y="173"/>
                  </a:lnTo>
                  <a:lnTo>
                    <a:pt x="90" y="170"/>
                  </a:lnTo>
                  <a:lnTo>
                    <a:pt x="117" y="140"/>
                  </a:lnTo>
                  <a:lnTo>
                    <a:pt x="129" y="131"/>
                  </a:lnTo>
                  <a:lnTo>
                    <a:pt x="153" y="125"/>
                  </a:lnTo>
                  <a:lnTo>
                    <a:pt x="171" y="104"/>
                  </a:lnTo>
                  <a:lnTo>
                    <a:pt x="201" y="98"/>
                  </a:lnTo>
                  <a:lnTo>
                    <a:pt x="201" y="71"/>
                  </a:lnTo>
                  <a:lnTo>
                    <a:pt x="216" y="41"/>
                  </a:lnTo>
                  <a:lnTo>
                    <a:pt x="222" y="17"/>
                  </a:lnTo>
                  <a:lnTo>
                    <a:pt x="226" y="0"/>
                  </a:lnTo>
                  <a:lnTo>
                    <a:pt x="279" y="19"/>
                  </a:lnTo>
                  <a:lnTo>
                    <a:pt x="290" y="34"/>
                  </a:lnTo>
                  <a:lnTo>
                    <a:pt x="319" y="27"/>
                  </a:lnTo>
                  <a:lnTo>
                    <a:pt x="335" y="31"/>
                  </a:lnTo>
                  <a:lnTo>
                    <a:pt x="355" y="50"/>
                  </a:lnTo>
                  <a:lnTo>
                    <a:pt x="360" y="91"/>
                  </a:lnTo>
                  <a:lnTo>
                    <a:pt x="355" y="107"/>
                  </a:lnTo>
                  <a:lnTo>
                    <a:pt x="343" y="103"/>
                  </a:lnTo>
                  <a:lnTo>
                    <a:pt x="310" y="129"/>
                  </a:lnTo>
                  <a:lnTo>
                    <a:pt x="254" y="138"/>
                  </a:lnTo>
                  <a:lnTo>
                    <a:pt x="239" y="153"/>
                  </a:lnTo>
                  <a:lnTo>
                    <a:pt x="249" y="167"/>
                  </a:lnTo>
                  <a:lnTo>
                    <a:pt x="254" y="198"/>
                  </a:lnTo>
                  <a:lnTo>
                    <a:pt x="267" y="203"/>
                  </a:lnTo>
                  <a:lnTo>
                    <a:pt x="307" y="248"/>
                  </a:lnTo>
                  <a:lnTo>
                    <a:pt x="310" y="309"/>
                  </a:lnTo>
                  <a:lnTo>
                    <a:pt x="282" y="324"/>
                  </a:lnTo>
                  <a:lnTo>
                    <a:pt x="263" y="305"/>
                  </a:lnTo>
                  <a:lnTo>
                    <a:pt x="239" y="274"/>
                  </a:lnTo>
                  <a:lnTo>
                    <a:pt x="239" y="259"/>
                  </a:lnTo>
                  <a:lnTo>
                    <a:pt x="222" y="255"/>
                  </a:lnTo>
                  <a:lnTo>
                    <a:pt x="206" y="263"/>
                  </a:lnTo>
                  <a:lnTo>
                    <a:pt x="174" y="248"/>
                  </a:lnTo>
                  <a:lnTo>
                    <a:pt x="162" y="279"/>
                  </a:lnTo>
                  <a:lnTo>
                    <a:pt x="139" y="282"/>
                  </a:lnTo>
                  <a:lnTo>
                    <a:pt x="118" y="309"/>
                  </a:lnTo>
                  <a:lnTo>
                    <a:pt x="109" y="301"/>
                  </a:lnTo>
                  <a:lnTo>
                    <a:pt x="89" y="309"/>
                  </a:lnTo>
                  <a:lnTo>
                    <a:pt x="66" y="293"/>
                  </a:lnTo>
                  <a:lnTo>
                    <a:pt x="12" y="248"/>
                  </a:lnTo>
                  <a:close/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未知"/>
            <p:cNvSpPr>
              <a:spLocks/>
            </p:cNvSpPr>
            <p:nvPr/>
          </p:nvSpPr>
          <p:spPr bwMode="auto">
            <a:xfrm>
              <a:off x="3833404" y="3526168"/>
              <a:ext cx="115261" cy="130560"/>
            </a:xfrm>
            <a:custGeom>
              <a:avLst/>
              <a:gdLst>
                <a:gd name="T0" fmla="*/ 139700 w 113"/>
                <a:gd name="T1" fmla="*/ 158750 h 128"/>
                <a:gd name="T2" fmla="*/ 122238 w 113"/>
                <a:gd name="T3" fmla="*/ 184150 h 128"/>
                <a:gd name="T4" fmla="*/ 88900 w 113"/>
                <a:gd name="T5" fmla="*/ 203200 h 128"/>
                <a:gd name="T6" fmla="*/ 25400 w 113"/>
                <a:gd name="T7" fmla="*/ 184150 h 128"/>
                <a:gd name="T8" fmla="*/ 25400 w 113"/>
                <a:gd name="T9" fmla="*/ 173038 h 128"/>
                <a:gd name="T10" fmla="*/ 25400 w 113"/>
                <a:gd name="T11" fmla="*/ 76200 h 128"/>
                <a:gd name="T12" fmla="*/ 0 w 113"/>
                <a:gd name="T13" fmla="*/ 22225 h 128"/>
                <a:gd name="T14" fmla="*/ 60325 w 113"/>
                <a:gd name="T15" fmla="*/ 0 h 128"/>
                <a:gd name="T16" fmla="*/ 88900 w 113"/>
                <a:gd name="T17" fmla="*/ 3175 h 128"/>
                <a:gd name="T18" fmla="*/ 103188 w 113"/>
                <a:gd name="T19" fmla="*/ 33338 h 128"/>
                <a:gd name="T20" fmla="*/ 95250 w 113"/>
                <a:gd name="T21" fmla="*/ 50800 h 128"/>
                <a:gd name="T22" fmla="*/ 141288 w 113"/>
                <a:gd name="T23" fmla="*/ 82550 h 128"/>
                <a:gd name="T24" fmla="*/ 149225 w 113"/>
                <a:gd name="T25" fmla="*/ 104775 h 128"/>
                <a:gd name="T26" fmla="*/ 179388 w 113"/>
                <a:gd name="T27" fmla="*/ 117475 h 128"/>
                <a:gd name="T28" fmla="*/ 139700 w 113"/>
                <a:gd name="T29" fmla="*/ 158750 h 12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13" h="128">
                  <a:moveTo>
                    <a:pt x="88" y="100"/>
                  </a:moveTo>
                  <a:lnTo>
                    <a:pt x="77" y="116"/>
                  </a:lnTo>
                  <a:lnTo>
                    <a:pt x="56" y="128"/>
                  </a:lnTo>
                  <a:lnTo>
                    <a:pt x="16" y="116"/>
                  </a:lnTo>
                  <a:lnTo>
                    <a:pt x="16" y="109"/>
                  </a:lnTo>
                  <a:lnTo>
                    <a:pt x="16" y="48"/>
                  </a:lnTo>
                  <a:lnTo>
                    <a:pt x="0" y="14"/>
                  </a:lnTo>
                  <a:lnTo>
                    <a:pt x="38" y="0"/>
                  </a:lnTo>
                  <a:lnTo>
                    <a:pt x="56" y="2"/>
                  </a:lnTo>
                  <a:lnTo>
                    <a:pt x="65" y="21"/>
                  </a:lnTo>
                  <a:lnTo>
                    <a:pt x="60" y="32"/>
                  </a:lnTo>
                  <a:lnTo>
                    <a:pt x="89" y="52"/>
                  </a:lnTo>
                  <a:lnTo>
                    <a:pt x="94" y="66"/>
                  </a:lnTo>
                  <a:lnTo>
                    <a:pt x="113" y="74"/>
                  </a:lnTo>
                  <a:lnTo>
                    <a:pt x="88" y="100"/>
                  </a:lnTo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 cap="rnd" cmpd="sng">
              <a:solidFill>
                <a:schemeClr val="tx2">
                  <a:lumMod val="75000"/>
                  <a:lumOff val="2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914400"/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6750741" y="2240082"/>
            <a:ext cx="4817867" cy="3709198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10866" y="2464710"/>
            <a:ext cx="139875" cy="9066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6610866" y="3608234"/>
            <a:ext cx="139875" cy="90669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6610866" y="4789773"/>
            <a:ext cx="139875" cy="9066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8305578" y="2379221"/>
            <a:ext cx="1268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2"/>
                </a:solidFill>
              </a:rPr>
              <a:t>CHINA</a:t>
            </a:r>
            <a:endParaRPr lang="zh-CN" altLang="en-US" sz="2800" b="1" dirty="0">
              <a:solidFill>
                <a:schemeClr val="bg2"/>
              </a:solidFill>
            </a:endParaRPr>
          </a:p>
        </p:txBody>
      </p:sp>
      <p:cxnSp>
        <p:nvCxnSpPr>
          <p:cNvPr id="60" name="直接连接符 59"/>
          <p:cNvCxnSpPr/>
          <p:nvPr/>
        </p:nvCxnSpPr>
        <p:spPr>
          <a:xfrm>
            <a:off x="9577214" y="2635047"/>
            <a:ext cx="2880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 1"/>
          <p:cNvGrpSpPr/>
          <p:nvPr/>
        </p:nvGrpSpPr>
        <p:grpSpPr>
          <a:xfrm>
            <a:off x="7374011" y="2411209"/>
            <a:ext cx="704850" cy="447675"/>
            <a:chOff x="4049713" y="649288"/>
            <a:chExt cx="704850" cy="447675"/>
          </a:xfrm>
        </p:grpSpPr>
        <p:sp>
          <p:nvSpPr>
            <p:cNvPr id="62" name="Freeform 6"/>
            <p:cNvSpPr>
              <a:spLocks/>
            </p:cNvSpPr>
            <p:nvPr/>
          </p:nvSpPr>
          <p:spPr bwMode="auto">
            <a:xfrm>
              <a:off x="4049713" y="649288"/>
              <a:ext cx="704850" cy="447675"/>
            </a:xfrm>
            <a:custGeom>
              <a:avLst/>
              <a:gdLst/>
              <a:ahLst/>
              <a:cxnLst>
                <a:cxn ang="0">
                  <a:pos x="444" y="266"/>
                </a:cxn>
                <a:cxn ang="0">
                  <a:pos x="444" y="266"/>
                </a:cxn>
                <a:cxn ang="0">
                  <a:pos x="442" y="272"/>
                </a:cxn>
                <a:cxn ang="0">
                  <a:pos x="440" y="278"/>
                </a:cxn>
                <a:cxn ang="0">
                  <a:pos x="434" y="280"/>
                </a:cxn>
                <a:cxn ang="0">
                  <a:pos x="428" y="282"/>
                </a:cxn>
                <a:cxn ang="0">
                  <a:pos x="14" y="282"/>
                </a:cxn>
                <a:cxn ang="0">
                  <a:pos x="14" y="282"/>
                </a:cxn>
                <a:cxn ang="0">
                  <a:pos x="8" y="280"/>
                </a:cxn>
                <a:cxn ang="0">
                  <a:pos x="4" y="278"/>
                </a:cxn>
                <a:cxn ang="0">
                  <a:pos x="0" y="272"/>
                </a:cxn>
                <a:cxn ang="0">
                  <a:pos x="0" y="266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8"/>
                </a:cxn>
                <a:cxn ang="0">
                  <a:pos x="4" y="4"/>
                </a:cxn>
                <a:cxn ang="0">
                  <a:pos x="8" y="0"/>
                </a:cxn>
                <a:cxn ang="0">
                  <a:pos x="14" y="0"/>
                </a:cxn>
                <a:cxn ang="0">
                  <a:pos x="428" y="0"/>
                </a:cxn>
                <a:cxn ang="0">
                  <a:pos x="428" y="0"/>
                </a:cxn>
                <a:cxn ang="0">
                  <a:pos x="434" y="0"/>
                </a:cxn>
                <a:cxn ang="0">
                  <a:pos x="440" y="4"/>
                </a:cxn>
                <a:cxn ang="0">
                  <a:pos x="442" y="8"/>
                </a:cxn>
                <a:cxn ang="0">
                  <a:pos x="444" y="14"/>
                </a:cxn>
                <a:cxn ang="0">
                  <a:pos x="444" y="266"/>
                </a:cxn>
              </a:cxnLst>
              <a:rect l="0" t="0" r="r" b="b"/>
              <a:pathLst>
                <a:path w="444" h="282">
                  <a:moveTo>
                    <a:pt x="444" y="266"/>
                  </a:moveTo>
                  <a:lnTo>
                    <a:pt x="444" y="266"/>
                  </a:lnTo>
                  <a:lnTo>
                    <a:pt x="442" y="272"/>
                  </a:lnTo>
                  <a:lnTo>
                    <a:pt x="440" y="278"/>
                  </a:lnTo>
                  <a:lnTo>
                    <a:pt x="434" y="280"/>
                  </a:lnTo>
                  <a:lnTo>
                    <a:pt x="428" y="282"/>
                  </a:lnTo>
                  <a:lnTo>
                    <a:pt x="14" y="282"/>
                  </a:lnTo>
                  <a:lnTo>
                    <a:pt x="14" y="282"/>
                  </a:lnTo>
                  <a:lnTo>
                    <a:pt x="8" y="280"/>
                  </a:lnTo>
                  <a:lnTo>
                    <a:pt x="4" y="278"/>
                  </a:lnTo>
                  <a:lnTo>
                    <a:pt x="0" y="272"/>
                  </a:lnTo>
                  <a:lnTo>
                    <a:pt x="0" y="266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8"/>
                  </a:lnTo>
                  <a:lnTo>
                    <a:pt x="4" y="4"/>
                  </a:lnTo>
                  <a:lnTo>
                    <a:pt x="8" y="0"/>
                  </a:lnTo>
                  <a:lnTo>
                    <a:pt x="14" y="0"/>
                  </a:lnTo>
                  <a:lnTo>
                    <a:pt x="428" y="0"/>
                  </a:lnTo>
                  <a:lnTo>
                    <a:pt x="428" y="0"/>
                  </a:lnTo>
                  <a:lnTo>
                    <a:pt x="434" y="0"/>
                  </a:lnTo>
                  <a:lnTo>
                    <a:pt x="440" y="4"/>
                  </a:lnTo>
                  <a:lnTo>
                    <a:pt x="442" y="8"/>
                  </a:lnTo>
                  <a:lnTo>
                    <a:pt x="444" y="14"/>
                  </a:lnTo>
                  <a:lnTo>
                    <a:pt x="444" y="266"/>
                  </a:lnTo>
                  <a:close/>
                </a:path>
              </a:pathLst>
            </a:custGeom>
            <a:solidFill>
              <a:srgbClr val="F741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4090988" y="681038"/>
              <a:ext cx="146050" cy="139700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60" y="30"/>
                </a:cxn>
                <a:cxn ang="0">
                  <a:pos x="92" y="34"/>
                </a:cxn>
                <a:cxn ang="0">
                  <a:pos x="68" y="56"/>
                </a:cxn>
                <a:cxn ang="0">
                  <a:pos x="74" y="88"/>
                </a:cxn>
                <a:cxn ang="0">
                  <a:pos x="46" y="74"/>
                </a:cxn>
                <a:cxn ang="0">
                  <a:pos x="16" y="88"/>
                </a:cxn>
                <a:cxn ang="0">
                  <a:pos x="22" y="56"/>
                </a:cxn>
                <a:cxn ang="0">
                  <a:pos x="0" y="34"/>
                </a:cxn>
                <a:cxn ang="0">
                  <a:pos x="32" y="30"/>
                </a:cxn>
                <a:cxn ang="0">
                  <a:pos x="46" y="0"/>
                </a:cxn>
              </a:cxnLst>
              <a:rect l="0" t="0" r="r" b="b"/>
              <a:pathLst>
                <a:path w="92" h="88">
                  <a:moveTo>
                    <a:pt x="46" y="0"/>
                  </a:moveTo>
                  <a:lnTo>
                    <a:pt x="60" y="30"/>
                  </a:lnTo>
                  <a:lnTo>
                    <a:pt x="92" y="34"/>
                  </a:lnTo>
                  <a:lnTo>
                    <a:pt x="68" y="56"/>
                  </a:lnTo>
                  <a:lnTo>
                    <a:pt x="74" y="88"/>
                  </a:lnTo>
                  <a:lnTo>
                    <a:pt x="46" y="74"/>
                  </a:lnTo>
                  <a:lnTo>
                    <a:pt x="16" y="88"/>
                  </a:lnTo>
                  <a:lnTo>
                    <a:pt x="22" y="56"/>
                  </a:lnTo>
                  <a:lnTo>
                    <a:pt x="0" y="34"/>
                  </a:lnTo>
                  <a:lnTo>
                    <a:pt x="32" y="30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F4D41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4278313" y="681038"/>
              <a:ext cx="73025" cy="6985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30" y="16"/>
                </a:cxn>
                <a:cxn ang="0">
                  <a:pos x="46" y="18"/>
                </a:cxn>
                <a:cxn ang="0">
                  <a:pos x="34" y="28"/>
                </a:cxn>
                <a:cxn ang="0">
                  <a:pos x="38" y="44"/>
                </a:cxn>
                <a:cxn ang="0">
                  <a:pos x="24" y="36"/>
                </a:cxn>
                <a:cxn ang="0">
                  <a:pos x="10" y="44"/>
                </a:cxn>
                <a:cxn ang="0">
                  <a:pos x="12" y="28"/>
                </a:cxn>
                <a:cxn ang="0">
                  <a:pos x="0" y="18"/>
                </a:cxn>
                <a:cxn ang="0">
                  <a:pos x="16" y="16"/>
                </a:cxn>
                <a:cxn ang="0">
                  <a:pos x="24" y="0"/>
                </a:cxn>
              </a:cxnLst>
              <a:rect l="0" t="0" r="r" b="b"/>
              <a:pathLst>
                <a:path w="46" h="44">
                  <a:moveTo>
                    <a:pt x="24" y="0"/>
                  </a:moveTo>
                  <a:lnTo>
                    <a:pt x="30" y="16"/>
                  </a:lnTo>
                  <a:lnTo>
                    <a:pt x="46" y="18"/>
                  </a:lnTo>
                  <a:lnTo>
                    <a:pt x="34" y="28"/>
                  </a:lnTo>
                  <a:lnTo>
                    <a:pt x="38" y="44"/>
                  </a:lnTo>
                  <a:lnTo>
                    <a:pt x="24" y="36"/>
                  </a:lnTo>
                  <a:lnTo>
                    <a:pt x="10" y="44"/>
                  </a:lnTo>
                  <a:lnTo>
                    <a:pt x="12" y="28"/>
                  </a:lnTo>
                  <a:lnTo>
                    <a:pt x="0" y="18"/>
                  </a:lnTo>
                  <a:lnTo>
                    <a:pt x="16" y="16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4D41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4278313" y="776288"/>
              <a:ext cx="73025" cy="66675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30" y="14"/>
                </a:cxn>
                <a:cxn ang="0">
                  <a:pos x="46" y="16"/>
                </a:cxn>
                <a:cxn ang="0">
                  <a:pos x="34" y="26"/>
                </a:cxn>
                <a:cxn ang="0">
                  <a:pos x="38" y="42"/>
                </a:cxn>
                <a:cxn ang="0">
                  <a:pos x="24" y="36"/>
                </a:cxn>
                <a:cxn ang="0">
                  <a:pos x="10" y="42"/>
                </a:cxn>
                <a:cxn ang="0">
                  <a:pos x="12" y="26"/>
                </a:cxn>
                <a:cxn ang="0">
                  <a:pos x="0" y="16"/>
                </a:cxn>
                <a:cxn ang="0">
                  <a:pos x="16" y="14"/>
                </a:cxn>
                <a:cxn ang="0">
                  <a:pos x="24" y="0"/>
                </a:cxn>
              </a:cxnLst>
              <a:rect l="0" t="0" r="r" b="b"/>
              <a:pathLst>
                <a:path w="46" h="42">
                  <a:moveTo>
                    <a:pt x="24" y="0"/>
                  </a:moveTo>
                  <a:lnTo>
                    <a:pt x="30" y="14"/>
                  </a:lnTo>
                  <a:lnTo>
                    <a:pt x="46" y="16"/>
                  </a:lnTo>
                  <a:lnTo>
                    <a:pt x="34" y="26"/>
                  </a:lnTo>
                  <a:lnTo>
                    <a:pt x="38" y="42"/>
                  </a:lnTo>
                  <a:lnTo>
                    <a:pt x="24" y="36"/>
                  </a:lnTo>
                  <a:lnTo>
                    <a:pt x="10" y="42"/>
                  </a:lnTo>
                  <a:lnTo>
                    <a:pt x="12" y="26"/>
                  </a:lnTo>
                  <a:lnTo>
                    <a:pt x="0" y="16"/>
                  </a:lnTo>
                  <a:lnTo>
                    <a:pt x="16" y="1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4D41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4221163" y="852488"/>
              <a:ext cx="73025" cy="66675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30" y="14"/>
                </a:cxn>
                <a:cxn ang="0">
                  <a:pos x="46" y="16"/>
                </a:cxn>
                <a:cxn ang="0">
                  <a:pos x="34" y="28"/>
                </a:cxn>
                <a:cxn ang="0">
                  <a:pos x="38" y="42"/>
                </a:cxn>
                <a:cxn ang="0">
                  <a:pos x="24" y="36"/>
                </a:cxn>
                <a:cxn ang="0">
                  <a:pos x="10" y="42"/>
                </a:cxn>
                <a:cxn ang="0">
                  <a:pos x="12" y="28"/>
                </a:cxn>
                <a:cxn ang="0">
                  <a:pos x="0" y="16"/>
                </a:cxn>
                <a:cxn ang="0">
                  <a:pos x="16" y="14"/>
                </a:cxn>
                <a:cxn ang="0">
                  <a:pos x="24" y="0"/>
                </a:cxn>
              </a:cxnLst>
              <a:rect l="0" t="0" r="r" b="b"/>
              <a:pathLst>
                <a:path w="46" h="42">
                  <a:moveTo>
                    <a:pt x="24" y="0"/>
                  </a:moveTo>
                  <a:lnTo>
                    <a:pt x="30" y="14"/>
                  </a:lnTo>
                  <a:lnTo>
                    <a:pt x="46" y="16"/>
                  </a:lnTo>
                  <a:lnTo>
                    <a:pt x="34" y="28"/>
                  </a:lnTo>
                  <a:lnTo>
                    <a:pt x="38" y="42"/>
                  </a:lnTo>
                  <a:lnTo>
                    <a:pt x="24" y="36"/>
                  </a:lnTo>
                  <a:lnTo>
                    <a:pt x="10" y="42"/>
                  </a:lnTo>
                  <a:lnTo>
                    <a:pt x="12" y="28"/>
                  </a:lnTo>
                  <a:lnTo>
                    <a:pt x="0" y="16"/>
                  </a:lnTo>
                  <a:lnTo>
                    <a:pt x="16" y="1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4D41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4125913" y="871538"/>
              <a:ext cx="73025" cy="6985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30" y="14"/>
                </a:cxn>
                <a:cxn ang="0">
                  <a:pos x="46" y="18"/>
                </a:cxn>
                <a:cxn ang="0">
                  <a:pos x="34" y="28"/>
                </a:cxn>
                <a:cxn ang="0">
                  <a:pos x="38" y="44"/>
                </a:cxn>
                <a:cxn ang="0">
                  <a:pos x="24" y="36"/>
                </a:cxn>
                <a:cxn ang="0">
                  <a:pos x="10" y="44"/>
                </a:cxn>
                <a:cxn ang="0">
                  <a:pos x="12" y="28"/>
                </a:cxn>
                <a:cxn ang="0">
                  <a:pos x="0" y="18"/>
                </a:cxn>
                <a:cxn ang="0">
                  <a:pos x="16" y="14"/>
                </a:cxn>
                <a:cxn ang="0">
                  <a:pos x="24" y="0"/>
                </a:cxn>
              </a:cxnLst>
              <a:rect l="0" t="0" r="r" b="b"/>
              <a:pathLst>
                <a:path w="46" h="44">
                  <a:moveTo>
                    <a:pt x="24" y="0"/>
                  </a:moveTo>
                  <a:lnTo>
                    <a:pt x="30" y="14"/>
                  </a:lnTo>
                  <a:lnTo>
                    <a:pt x="46" y="18"/>
                  </a:lnTo>
                  <a:lnTo>
                    <a:pt x="34" y="28"/>
                  </a:lnTo>
                  <a:lnTo>
                    <a:pt x="38" y="44"/>
                  </a:lnTo>
                  <a:lnTo>
                    <a:pt x="24" y="36"/>
                  </a:lnTo>
                  <a:lnTo>
                    <a:pt x="10" y="44"/>
                  </a:lnTo>
                  <a:lnTo>
                    <a:pt x="12" y="28"/>
                  </a:lnTo>
                  <a:lnTo>
                    <a:pt x="0" y="18"/>
                  </a:lnTo>
                  <a:lnTo>
                    <a:pt x="16" y="1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4D41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8" name="文本框 67"/>
          <p:cNvSpPr txBox="1"/>
          <p:nvPr/>
        </p:nvSpPr>
        <p:spPr>
          <a:xfrm>
            <a:off x="10156131" y="2379221"/>
            <a:ext cx="1268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57%</a:t>
            </a:r>
            <a:endParaRPr lang="zh-CN" altLang="en-US" sz="2800" b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9" name="TextBox 13"/>
          <p:cNvSpPr txBox="1"/>
          <p:nvPr/>
        </p:nvSpPr>
        <p:spPr>
          <a:xfrm>
            <a:off x="7270278" y="3032170"/>
            <a:ext cx="372226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2"/>
                </a:solidFill>
                <a:latin typeface="Levenim MT" pitchFamily="2" charset="-79"/>
                <a:cs typeface="Levenim MT" pitchFamily="2" charset="-79"/>
              </a:rPr>
              <a:t>标题数字等都可以通过点击和重新输入进行更改，顶部“开始”面板中可以对字体、字号、颜色、行距等进行修改</a:t>
            </a:r>
          </a:p>
        </p:txBody>
      </p:sp>
      <p:graphicFrame>
        <p:nvGraphicFramePr>
          <p:cNvPr id="70" name="图表 69"/>
          <p:cNvGraphicFramePr/>
          <p:nvPr>
            <p:extLst>
              <p:ext uri="{D42A27DB-BD31-4B8C-83A1-F6EECF244321}">
                <p14:modId xmlns:p14="http://schemas.microsoft.com/office/powerpoint/2010/main" val="4183728751"/>
              </p:ext>
            </p:extLst>
          </p:nvPr>
        </p:nvGraphicFramePr>
        <p:xfrm>
          <a:off x="6563409" y="3682548"/>
          <a:ext cx="3117224" cy="2078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1" name="TextBox 10"/>
          <p:cNvSpPr txBox="1"/>
          <p:nvPr/>
        </p:nvSpPr>
        <p:spPr>
          <a:xfrm>
            <a:off x="9062169" y="4060960"/>
            <a:ext cx="1808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400" b="1" dirty="0" smtClean="0">
                <a:solidFill>
                  <a:schemeClr val="accent1"/>
                </a:solidFill>
                <a:latin typeface="+mj-lt"/>
                <a:cs typeface="Levenim MT" pitchFamily="2" charset="-79"/>
              </a:rPr>
              <a:t>YOU CAN TEXT HERE</a:t>
            </a:r>
            <a:endParaRPr lang="zh-CN" altLang="en-US" sz="1400" b="1" dirty="0">
              <a:solidFill>
                <a:schemeClr val="accent1"/>
              </a:solidFill>
              <a:latin typeface="+mj-lt"/>
              <a:cs typeface="Levenim MT" pitchFamily="2" charset="-79"/>
            </a:endParaRPr>
          </a:p>
        </p:txBody>
      </p:sp>
      <p:sp>
        <p:nvSpPr>
          <p:cNvPr id="72" name="TextBox 13"/>
          <p:cNvSpPr txBox="1"/>
          <p:nvPr/>
        </p:nvSpPr>
        <p:spPr>
          <a:xfrm>
            <a:off x="9048328" y="4440028"/>
            <a:ext cx="195362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2"/>
                </a:solidFill>
                <a:latin typeface="Levenim MT" pitchFamily="2" charset="-79"/>
                <a:cs typeface="Levenim MT" pitchFamily="2" charset="-79"/>
              </a:rPr>
              <a:t>标题数字等都可以通过点击和重新输入进行更改，顶部“开始”面板中可以对字体、字号、颜色、行距等进行修改</a:t>
            </a:r>
          </a:p>
        </p:txBody>
      </p:sp>
    </p:spTree>
    <p:extLst>
      <p:ext uri="{BB962C8B-B14F-4D97-AF65-F5344CB8AC3E}">
        <p14:creationId xmlns:p14="http://schemas.microsoft.com/office/powerpoint/2010/main" val="62125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ADD YOUR TEXT HERE ADD YOUR TEXT HERE ADD YOUR TEXT HERE  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ONE</a:t>
            </a:r>
            <a:endParaRPr lang="zh-CN" altLang="en-US" dirty="0"/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338" y="326462"/>
            <a:ext cx="1828800" cy="243840"/>
          </a:xfrm>
          <a:prstGeom prst="rect">
            <a:avLst/>
          </a:prstGeom>
        </p:spPr>
      </p:pic>
      <p:pic>
        <p:nvPicPr>
          <p:cNvPr id="5" name="图片占位符 3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39" b="22039"/>
          <a:stretch/>
        </p:blipFill>
        <p:spPr>
          <a:xfrm>
            <a:off x="0" y="1561939"/>
            <a:ext cx="12222971" cy="324036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1" y="4581128"/>
            <a:ext cx="4055943" cy="2276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055942" y="4581128"/>
            <a:ext cx="4055943" cy="22768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12224" y="4581128"/>
            <a:ext cx="4110746" cy="22768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10"/>
          <p:cNvSpPr txBox="1"/>
          <p:nvPr/>
        </p:nvSpPr>
        <p:spPr>
          <a:xfrm>
            <a:off x="271062" y="5023470"/>
            <a:ext cx="1808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400" b="1" dirty="0" smtClean="0">
                <a:latin typeface="+mj-lt"/>
                <a:cs typeface="Levenim MT" pitchFamily="2" charset="-79"/>
              </a:rPr>
              <a:t>YOU CAN TEXT HERE</a:t>
            </a:r>
            <a:endParaRPr lang="zh-CN" altLang="en-US" sz="1400" b="1" dirty="0">
              <a:latin typeface="+mj-lt"/>
              <a:cs typeface="Levenim MT" pitchFamily="2" charset="-79"/>
            </a:endParaRPr>
          </a:p>
        </p:txBody>
      </p:sp>
      <p:sp>
        <p:nvSpPr>
          <p:cNvPr id="10" name="TextBox 13"/>
          <p:cNvSpPr txBox="1"/>
          <p:nvPr/>
        </p:nvSpPr>
        <p:spPr>
          <a:xfrm>
            <a:off x="257221" y="5402538"/>
            <a:ext cx="317448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chemeClr val="bg2"/>
                </a:solidFill>
                <a:latin typeface="Levenim MT" pitchFamily="2" charset="-79"/>
                <a:cs typeface="Levenim MT" pitchFamily="2" charset="-79"/>
              </a:rPr>
              <a:t>标题数字等都可以通过点击和重新输入进行更改，顶部“开始”面板中可以对字体、字号、颜色、行距等进行修改标题数字等都可以通过点击和重新输入进行更改，顶部“开始”面板中可以对字体、字号、颜色、行距等进行修改</a:t>
            </a:r>
          </a:p>
          <a:p>
            <a:pPr>
              <a:lnSpc>
                <a:spcPct val="130000"/>
              </a:lnSpc>
            </a:pPr>
            <a:endParaRPr lang="zh-CN" altLang="en-US" sz="1000" dirty="0">
              <a:solidFill>
                <a:schemeClr val="bg2"/>
              </a:solidFill>
              <a:latin typeface="Levenim MT" pitchFamily="2" charset="-79"/>
              <a:cs typeface="Levenim MT" pitchFamily="2" charset="-79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65676" y="5023470"/>
            <a:ext cx="1808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400" b="1" dirty="0" smtClean="0">
                <a:latin typeface="+mj-lt"/>
                <a:cs typeface="Levenim MT" pitchFamily="2" charset="-79"/>
              </a:rPr>
              <a:t>YOU CAN TEXT HERE</a:t>
            </a:r>
            <a:endParaRPr lang="zh-CN" altLang="en-US" sz="1400" b="1" dirty="0">
              <a:latin typeface="+mj-lt"/>
              <a:cs typeface="Levenim MT" pitchFamily="2" charset="-79"/>
            </a:endParaRPr>
          </a:p>
        </p:txBody>
      </p:sp>
      <p:sp>
        <p:nvSpPr>
          <p:cNvPr id="12" name="TextBox 13"/>
          <p:cNvSpPr txBox="1"/>
          <p:nvPr/>
        </p:nvSpPr>
        <p:spPr>
          <a:xfrm>
            <a:off x="4351835" y="5402538"/>
            <a:ext cx="317448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chemeClr val="bg2"/>
                </a:solidFill>
                <a:latin typeface="Levenim MT" pitchFamily="2" charset="-79"/>
                <a:cs typeface="Levenim MT" pitchFamily="2" charset="-79"/>
              </a:rPr>
              <a:t>标题数字等都可以通过点击和重新输入进行更改，顶部“开始”面板中可以对字体、字号、颜色、行距等进行修改标题数字等都可以通过点击和重新输入进行更改，顶部“开始”面板中可以对字体、字号、颜色、行距等进行修改</a:t>
            </a:r>
          </a:p>
          <a:p>
            <a:pPr>
              <a:lnSpc>
                <a:spcPct val="130000"/>
              </a:lnSpc>
            </a:pPr>
            <a:endParaRPr lang="zh-CN" altLang="en-US" sz="1000" dirty="0">
              <a:solidFill>
                <a:schemeClr val="bg2"/>
              </a:solidFill>
              <a:latin typeface="Levenim MT" pitchFamily="2" charset="-79"/>
              <a:cs typeface="Levenim MT" pitchFamily="2" charset="-79"/>
            </a:endParaRPr>
          </a:p>
        </p:txBody>
      </p:sp>
      <p:sp>
        <p:nvSpPr>
          <p:cNvPr id="13" name="TextBox 10"/>
          <p:cNvSpPr txBox="1"/>
          <p:nvPr/>
        </p:nvSpPr>
        <p:spPr>
          <a:xfrm>
            <a:off x="8441562" y="5023470"/>
            <a:ext cx="1808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400" b="1" dirty="0" smtClean="0">
                <a:latin typeface="+mj-lt"/>
                <a:cs typeface="Levenim MT" pitchFamily="2" charset="-79"/>
              </a:rPr>
              <a:t>YOU CAN TEXT HERE</a:t>
            </a:r>
            <a:endParaRPr lang="zh-CN" altLang="en-US" sz="1400" b="1" dirty="0">
              <a:latin typeface="+mj-lt"/>
              <a:cs typeface="Levenim MT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427721" y="5402538"/>
            <a:ext cx="317448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chemeClr val="bg2"/>
                </a:solidFill>
                <a:latin typeface="Levenim MT" pitchFamily="2" charset="-79"/>
                <a:cs typeface="Levenim MT" pitchFamily="2" charset="-79"/>
              </a:rPr>
              <a:t>标题数字等都可以通过点击和重新输入进行更改，顶部“开始”面板中可以对字体、字号、颜色、行距等进行修改标题数字等都可以通过点击和重新输入进行更改，顶部“开始”面板中可以对字体、字号、颜色、行距等进行修改</a:t>
            </a:r>
          </a:p>
          <a:p>
            <a:pPr>
              <a:lnSpc>
                <a:spcPct val="130000"/>
              </a:lnSpc>
            </a:pPr>
            <a:endParaRPr lang="zh-CN" altLang="en-US" sz="1000" dirty="0">
              <a:solidFill>
                <a:schemeClr val="bg2"/>
              </a:solidFill>
              <a:latin typeface="Levenim MT" pitchFamily="2" charset="-79"/>
              <a:cs typeface="Levenim MT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9931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5231904" y="3113517"/>
            <a:ext cx="1691702" cy="482447"/>
          </a:xfrm>
        </p:spPr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two</a:t>
            </a:r>
            <a:endParaRPr lang="zh-CN" altLang="en-US" dirty="0"/>
          </a:p>
        </p:txBody>
      </p:sp>
      <p:pic>
        <p:nvPicPr>
          <p:cNvPr id="3" name="图片 2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04" y="607407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07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ADD YOUR TEXT HERE ADD YOUR TEXT HERE ADD YOUR TEXT HERE  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</a:t>
            </a:r>
            <a:r>
              <a:rPr lang="en-US" altLang="zh-CN" dirty="0" smtClean="0"/>
              <a:t>TWO</a:t>
            </a:r>
            <a:endParaRPr lang="zh-CN" altLang="en-US" dirty="0"/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869691591"/>
              </p:ext>
            </p:extLst>
          </p:nvPr>
        </p:nvGraphicFramePr>
        <p:xfrm>
          <a:off x="710580" y="1772816"/>
          <a:ext cx="4953844" cy="31099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13"/>
          <p:cNvSpPr txBox="1"/>
          <p:nvPr/>
        </p:nvSpPr>
        <p:spPr>
          <a:xfrm>
            <a:off x="857457" y="5659853"/>
            <a:ext cx="379838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000" dirty="0">
                <a:latin typeface="Levenim MT" pitchFamily="2" charset="-79"/>
                <a:cs typeface="Levenim MT" pitchFamily="2" charset="-79"/>
              </a:rPr>
              <a:t>标题数字等都可以通过点击和重新输入进行更改，顶部“开始”面板中可以对字体、字号、颜色、行距等进行修改</a:t>
            </a:r>
          </a:p>
        </p:txBody>
      </p:sp>
      <p:sp>
        <p:nvSpPr>
          <p:cNvPr id="7" name="矩形 6"/>
          <p:cNvSpPr/>
          <p:nvPr/>
        </p:nvSpPr>
        <p:spPr>
          <a:xfrm>
            <a:off x="869529" y="5157191"/>
            <a:ext cx="2490167" cy="4435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/>
              <a:t>ADD YOUR TEXT HERE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6707302" y="0"/>
            <a:ext cx="5484698" cy="6858000"/>
            <a:chOff x="6707302" y="0"/>
            <a:chExt cx="5484698" cy="6858000"/>
          </a:xfrm>
        </p:grpSpPr>
        <p:sp>
          <p:nvSpPr>
            <p:cNvPr id="9" name="矩形 8"/>
            <p:cNvSpPr/>
            <p:nvPr/>
          </p:nvSpPr>
          <p:spPr>
            <a:xfrm>
              <a:off x="6707302" y="0"/>
              <a:ext cx="5484697" cy="6858000"/>
            </a:xfrm>
            <a:prstGeom prst="rect">
              <a:avLst/>
            </a:prstGeom>
            <a:solidFill>
              <a:schemeClr val="tx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7032104" y="0"/>
              <a:ext cx="5159896" cy="6858000"/>
            </a:xfrm>
            <a:prstGeom prst="rect">
              <a:avLst/>
            </a:prstGeom>
            <a:solidFill>
              <a:schemeClr val="tx2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TextBox 10"/>
          <p:cNvSpPr txBox="1"/>
          <p:nvPr/>
        </p:nvSpPr>
        <p:spPr>
          <a:xfrm>
            <a:off x="7856074" y="497558"/>
            <a:ext cx="1808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400" b="1" dirty="0" smtClean="0">
                <a:solidFill>
                  <a:schemeClr val="accent1"/>
                </a:solidFill>
                <a:latin typeface="+mj-lt"/>
                <a:cs typeface="Levenim MT" pitchFamily="2" charset="-79"/>
              </a:rPr>
              <a:t>YOU CAN TEXT HERE</a:t>
            </a:r>
            <a:endParaRPr lang="zh-CN" altLang="en-US" sz="1400" b="1" dirty="0">
              <a:solidFill>
                <a:schemeClr val="accent1"/>
              </a:solidFill>
              <a:latin typeface="+mj-lt"/>
              <a:cs typeface="Levenim MT" pitchFamily="2" charset="-79"/>
            </a:endParaRPr>
          </a:p>
        </p:txBody>
      </p:sp>
      <p:sp>
        <p:nvSpPr>
          <p:cNvPr id="21" name="TextBox 13"/>
          <p:cNvSpPr txBox="1"/>
          <p:nvPr/>
        </p:nvSpPr>
        <p:spPr>
          <a:xfrm>
            <a:off x="7842232" y="876626"/>
            <a:ext cx="379838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2"/>
                </a:solidFill>
                <a:latin typeface="Levenim MT" pitchFamily="2" charset="-79"/>
                <a:cs typeface="Levenim MT" pitchFamily="2" charset="-79"/>
              </a:rPr>
              <a:t>标题数字等都可以通过点击和重新输入进行更改，顶部“开始”面板中可以对字体、字号、颜色、行距等进行修改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6324600" y="2060846"/>
            <a:ext cx="2435696" cy="864097"/>
            <a:chOff x="6324600" y="2060846"/>
            <a:chExt cx="2435696" cy="864097"/>
          </a:xfrm>
        </p:grpSpPr>
        <p:grpSp>
          <p:nvGrpSpPr>
            <p:cNvPr id="11" name="组合 10"/>
            <p:cNvGrpSpPr/>
            <p:nvPr/>
          </p:nvGrpSpPr>
          <p:grpSpPr>
            <a:xfrm>
              <a:off x="6324600" y="2060846"/>
              <a:ext cx="2435696" cy="864097"/>
              <a:chOff x="6324600" y="1916831"/>
              <a:chExt cx="2435696" cy="1080121"/>
            </a:xfrm>
          </p:grpSpPr>
          <p:sp>
            <p:nvSpPr>
              <p:cNvPr id="12" name="平行四边形 11"/>
              <p:cNvSpPr/>
              <p:nvPr/>
            </p:nvSpPr>
            <p:spPr>
              <a:xfrm rot="16200000">
                <a:off x="5975893" y="2265541"/>
                <a:ext cx="1080120" cy="382702"/>
              </a:xfrm>
              <a:prstGeom prst="parallelogram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6324600" y="1916831"/>
                <a:ext cx="2435696" cy="936105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6528048" y="2187707"/>
              <a:ext cx="21189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/>
                <a:t>01 TEXT ONE</a:t>
              </a:r>
              <a:endParaRPr lang="zh-CN" altLang="en-US" sz="2400" b="1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324600" y="3568079"/>
            <a:ext cx="2435696" cy="864097"/>
            <a:chOff x="6324600" y="3568079"/>
            <a:chExt cx="2435696" cy="864097"/>
          </a:xfrm>
        </p:grpSpPr>
        <p:grpSp>
          <p:nvGrpSpPr>
            <p:cNvPr id="14" name="组合 13"/>
            <p:cNvGrpSpPr/>
            <p:nvPr/>
          </p:nvGrpSpPr>
          <p:grpSpPr>
            <a:xfrm>
              <a:off x="6324600" y="3568079"/>
              <a:ext cx="2435696" cy="864097"/>
              <a:chOff x="6324600" y="1916831"/>
              <a:chExt cx="2435696" cy="1080121"/>
            </a:xfrm>
          </p:grpSpPr>
          <p:sp>
            <p:nvSpPr>
              <p:cNvPr id="15" name="平行四边形 14"/>
              <p:cNvSpPr/>
              <p:nvPr/>
            </p:nvSpPr>
            <p:spPr>
              <a:xfrm rot="16200000">
                <a:off x="5975893" y="2265541"/>
                <a:ext cx="1080120" cy="382702"/>
              </a:xfrm>
              <a:prstGeom prst="parallelogram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6324600" y="1916831"/>
                <a:ext cx="2435696" cy="93610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6528048" y="3683292"/>
              <a:ext cx="21189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/>
                <a:t>02 TEXT TWO</a:t>
              </a:r>
              <a:endParaRPr lang="zh-CN" altLang="en-US" sz="2400" b="1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324600" y="5157191"/>
            <a:ext cx="2705106" cy="864097"/>
            <a:chOff x="6324600" y="5157191"/>
            <a:chExt cx="2705106" cy="864097"/>
          </a:xfrm>
        </p:grpSpPr>
        <p:grpSp>
          <p:nvGrpSpPr>
            <p:cNvPr id="17" name="组合 16"/>
            <p:cNvGrpSpPr/>
            <p:nvPr/>
          </p:nvGrpSpPr>
          <p:grpSpPr>
            <a:xfrm>
              <a:off x="6324600" y="5157191"/>
              <a:ext cx="2435696" cy="864097"/>
              <a:chOff x="6324600" y="1916831"/>
              <a:chExt cx="2435696" cy="1080121"/>
            </a:xfrm>
          </p:grpSpPr>
          <p:sp>
            <p:nvSpPr>
              <p:cNvPr id="18" name="平行四边形 17"/>
              <p:cNvSpPr/>
              <p:nvPr/>
            </p:nvSpPr>
            <p:spPr>
              <a:xfrm rot="16200000">
                <a:off x="5975893" y="2265541"/>
                <a:ext cx="1080120" cy="382702"/>
              </a:xfrm>
              <a:prstGeom prst="parallelogram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6324600" y="1916831"/>
                <a:ext cx="2435696" cy="9361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6528048" y="5300800"/>
              <a:ext cx="25016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/>
                <a:t>03 TEXT THREE</a:t>
              </a:r>
              <a:endParaRPr lang="zh-CN" altLang="en-US" sz="2400" b="1" dirty="0"/>
            </a:p>
          </p:txBody>
        </p:sp>
      </p:grpSp>
      <p:sp>
        <p:nvSpPr>
          <p:cNvPr id="25" name="TextBox 13"/>
          <p:cNvSpPr txBox="1"/>
          <p:nvPr/>
        </p:nvSpPr>
        <p:spPr>
          <a:xfrm>
            <a:off x="9040694" y="2156929"/>
            <a:ext cx="2599921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2"/>
                </a:solidFill>
                <a:latin typeface="Levenim MT" pitchFamily="2" charset="-79"/>
                <a:cs typeface="Levenim MT" pitchFamily="2" charset="-79"/>
              </a:rPr>
              <a:t>标题数字等都可以通过点击和重新输入进行更改，顶部“开始”面板中可以对字体、字号、颜色、行距等进行修改</a:t>
            </a:r>
          </a:p>
        </p:txBody>
      </p:sp>
      <p:sp>
        <p:nvSpPr>
          <p:cNvPr id="26" name="TextBox 13"/>
          <p:cNvSpPr txBox="1"/>
          <p:nvPr/>
        </p:nvSpPr>
        <p:spPr>
          <a:xfrm>
            <a:off x="9040694" y="3653878"/>
            <a:ext cx="2599921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2"/>
                </a:solidFill>
                <a:latin typeface="Levenim MT" pitchFamily="2" charset="-79"/>
                <a:cs typeface="Levenim MT" pitchFamily="2" charset="-79"/>
              </a:rPr>
              <a:t>标题数字等都可以通过点击和重新输入进行更改，顶部“开始”面板中可以对字体、字号、颜色、行距等进行修改</a:t>
            </a:r>
          </a:p>
        </p:txBody>
      </p:sp>
      <p:sp>
        <p:nvSpPr>
          <p:cNvPr id="27" name="TextBox 13"/>
          <p:cNvSpPr txBox="1"/>
          <p:nvPr/>
        </p:nvSpPr>
        <p:spPr>
          <a:xfrm>
            <a:off x="9040694" y="5157191"/>
            <a:ext cx="2599921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2"/>
                </a:solidFill>
                <a:latin typeface="Levenim MT" pitchFamily="2" charset="-79"/>
                <a:cs typeface="Levenim MT" pitchFamily="2" charset="-79"/>
              </a:rPr>
              <a:t>标题数字等都可以通过点击和重新输入进行更改，顶部“开始”面板中可以对字体、字号、颜色、行距等进行修改</a:t>
            </a:r>
          </a:p>
        </p:txBody>
      </p:sp>
    </p:spTree>
    <p:extLst>
      <p:ext uri="{BB962C8B-B14F-4D97-AF65-F5344CB8AC3E}">
        <p14:creationId xmlns:p14="http://schemas.microsoft.com/office/powerpoint/2010/main" val="280966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140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FD4F69"/>
      </a:accent1>
      <a:accent2>
        <a:srgbClr val="FFE644"/>
      </a:accent2>
      <a:accent3>
        <a:srgbClr val="00D582"/>
      </a:accent3>
      <a:accent4>
        <a:srgbClr val="515151"/>
      </a:accent4>
      <a:accent5>
        <a:srgbClr val="919191"/>
      </a:accent5>
      <a:accent6>
        <a:srgbClr val="CACACA"/>
      </a:accent6>
      <a:hlink>
        <a:srgbClr val="0563C1"/>
      </a:hlink>
      <a:folHlink>
        <a:srgbClr val="954F72"/>
      </a:folHlink>
    </a:clrScheme>
    <a:fontScheme name="自定义 4">
      <a:majorFont>
        <a:latin typeface="Segoe UI Light"/>
        <a:ea typeface="微软雅黑"/>
        <a:cs typeface=""/>
      </a:majorFont>
      <a:minorFont>
        <a:latin typeface="Segoe UI Ligh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像素">
    <a:dk1>
      <a:srgbClr val="103154"/>
    </a:dk1>
    <a:lt1>
      <a:srgbClr val="FFFFFF"/>
    </a:lt1>
    <a:dk2>
      <a:srgbClr val="00BFC3"/>
    </a:dk2>
    <a:lt2>
      <a:srgbClr val="0096FF"/>
    </a:lt2>
    <a:accent1>
      <a:srgbClr val="FF7F01"/>
    </a:accent1>
    <a:accent2>
      <a:srgbClr val="F1B015"/>
    </a:accent2>
    <a:accent3>
      <a:srgbClr val="FBEC85"/>
    </a:accent3>
    <a:accent4>
      <a:srgbClr val="D2C2F1"/>
    </a:accent4>
    <a:accent5>
      <a:srgbClr val="DA5AF4"/>
    </a:accent5>
    <a:accent6>
      <a:srgbClr val="9D09D1"/>
    </a:accent6>
    <a:hlink>
      <a:srgbClr val="1286C9"/>
    </a:hlink>
    <a:folHlink>
      <a:srgbClr val="A8C2E7"/>
    </a:folHlink>
  </a:clrScheme>
  <a:fontScheme name="奥斯汀">
    <a:majorFont>
      <a:latin typeface="Century Gothic"/>
      <a:ea typeface=""/>
      <a:cs typeface=""/>
      <a:font script="Jpan" typeface="ＭＳ ゴシック"/>
      <a:font script="Hang" typeface="HY중고딕"/>
      <a:font script="Hans" typeface="微软雅黑"/>
      <a:font script="Hant" typeface="微軟正黑體"/>
      <a:font script="Arab" typeface="Tahoma"/>
      <a:font script="Hebr" typeface="Gisha"/>
      <a:font script="Thai" typeface="Dillen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Century Gothic"/>
      <a:ea typeface=""/>
      <a:cs typeface=""/>
      <a:font script="Jpan" typeface="ＭＳ ゴシック"/>
      <a:font script="Hang" typeface="HY중고딕"/>
      <a:font script="Hans" typeface="微软雅黑"/>
      <a:font script="Hant" typeface="微軟正黑體"/>
      <a:font script="Arab" typeface="Tahoma"/>
      <a:font script="Hebr" typeface="Gisha"/>
      <a:font script="Thai" typeface="Dillen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Verdana"/>
      <a:font script="Uigh" typeface="Microsoft Uighur"/>
      <a:font script="Geor" typeface="Sylfaen"/>
    </a:minorFont>
  </a:fontScheme>
  <a:fmtScheme name="办公室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</TotalTime>
  <Words>1610</Words>
  <Application>Microsoft Macintosh PowerPoint</Application>
  <PresentationFormat>宽屏</PresentationFormat>
  <Paragraphs>84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4" baseType="lpstr">
      <vt:lpstr>Arial</vt:lpstr>
      <vt:lpstr>Levenim MT</vt:lpstr>
      <vt:lpstr>Segoe UI Light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Microsoft Office 用户</cp:lastModifiedBy>
  <cp:revision>28</cp:revision>
  <dcterms:created xsi:type="dcterms:W3CDTF">2015-10-09T06:29:32Z</dcterms:created>
  <dcterms:modified xsi:type="dcterms:W3CDTF">2015-10-27T03:27:11Z</dcterms:modified>
</cp:coreProperties>
</file>

<file path=docProps/thumbnail.jpeg>
</file>